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5" r:id="rId5"/>
    <p:sldId id="266" r:id="rId6"/>
    <p:sldId id="259" r:id="rId7"/>
    <p:sldId id="260" r:id="rId8"/>
    <p:sldId id="261" r:id="rId9"/>
    <p:sldId id="263" r:id="rId10"/>
    <p:sldId id="264" r:id="rId11"/>
    <p:sldId id="26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CD9C-5095-437E-85A0-65CF13379D1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F48E-F78F-4248-BF91-8DDECD8EE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19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CD9C-5095-437E-85A0-65CF13379D1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F48E-F78F-4248-BF91-8DDECD8EE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23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CD9C-5095-437E-85A0-65CF13379D1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F48E-F78F-4248-BF91-8DDECD8EE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67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CD9C-5095-437E-85A0-65CF13379D1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F48E-F78F-4248-BF91-8DDECD8EE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88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CD9C-5095-437E-85A0-65CF13379D1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F48E-F78F-4248-BF91-8DDECD8EE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69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CD9C-5095-437E-85A0-65CF13379D1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F48E-F78F-4248-BF91-8DDECD8EE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799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CD9C-5095-437E-85A0-65CF13379D1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F48E-F78F-4248-BF91-8DDECD8EE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63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CD9C-5095-437E-85A0-65CF13379D1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F48E-F78F-4248-BF91-8DDECD8EE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334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CD9C-5095-437E-85A0-65CF13379D1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F48E-F78F-4248-BF91-8DDECD8EE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84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CD9C-5095-437E-85A0-65CF13379D1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F48E-F78F-4248-BF91-8DDECD8EE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034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DCD9C-5095-437E-85A0-65CF13379D1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2F48E-F78F-4248-BF91-8DDECD8EE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90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DCD9C-5095-437E-85A0-65CF13379D1B}" type="datetimeFigureOut">
              <a:rPr lang="ru-RU" smtClean="0"/>
              <a:t>27.09.2023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2F48E-F78F-4248-BF91-8DDECD8EE5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79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776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284984"/>
            <a:ext cx="8458200" cy="864096"/>
          </a:xfrm>
        </p:spPr>
        <p:txBody>
          <a:bodyPr>
            <a:noAutofit/>
          </a:bodyPr>
          <a:lstStyle/>
          <a:p>
            <a:pPr algn="ctr"/>
            <a:r>
              <a:rPr lang="ru-RU" sz="9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с </a:t>
            </a:r>
            <a:r>
              <a:rPr lang="ru-RU" sz="9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Угольком</a:t>
            </a:r>
            <a:endParaRPr lang="ru-RU" sz="9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27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нужно шахтеру для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744" y="1052736"/>
            <a:ext cx="357781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87" y="1496672"/>
            <a:ext cx="3195936" cy="247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55" y="1291696"/>
            <a:ext cx="2436738" cy="24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1E2E1"/>
              </a:clrFrom>
              <a:clrTo>
                <a:srgbClr val="E1E2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1" y="3658671"/>
            <a:ext cx="2853563" cy="285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4" y="3658671"/>
            <a:ext cx="2782101" cy="317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26" y="3807468"/>
            <a:ext cx="3601020" cy="270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94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88832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1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727280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Черный и блестящий,</a:t>
            </a:r>
            <a:b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</a:b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Я самый настоящий</a:t>
            </a:r>
            <a:b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</a:b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Волшебник, чародей,</a:t>
            </a:r>
            <a:b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</a:b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Я нужен для печей.</a:t>
            </a:r>
            <a:b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</a:b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В печах переливаюсь</a:t>
            </a:r>
            <a:b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</a:b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Я золотистым цветом,</a:t>
            </a:r>
            <a:b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</a:b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В морозы я стараюсь</a:t>
            </a:r>
            <a:b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</a:br>
            <a: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  <a:t>Дома нагреть, как летом.</a:t>
            </a:r>
            <a:br>
              <a:rPr lang="ru-RU" sz="4000" b="1" dirty="0" smtClean="0">
                <a:solidFill>
                  <a:srgbClr val="002060"/>
                </a:solidFill>
                <a:effectLst/>
                <a:latin typeface="Times New Roman"/>
                <a:ea typeface="Calibri"/>
              </a:rPr>
            </a:b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i.mycdn.me/i?r=AzGBqNaF5OQp2lMpnhRx4DEFCWj8weNsiQDzVokqiSN-ycjukuIIGj_LwIulBvzyPu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40768"/>
            <a:ext cx="352839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23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3394"/>
            <a:ext cx="8229600" cy="1498178"/>
          </a:xfrm>
        </p:spPr>
        <p:txBody>
          <a:bodyPr/>
          <a:lstStyle/>
          <a:p>
            <a:r>
              <a:rPr lang="ru-RU" dirty="0" smtClean="0"/>
              <a:t>Что мы скажем об угле: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33712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i.pinimg.com/originals/c2/eb/5b/c2eb5b820a7aa96b87090460a815033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50411"/>
            <a:ext cx="2970655" cy="253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3456384" cy="295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6"/>
            <a:ext cx="2741662" cy="321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4593"/>
            <a:ext cx="3684842" cy="245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2915816" y="1484784"/>
            <a:ext cx="2376264" cy="187220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22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4896544" cy="1143000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Междуреченск-город славы!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Город-угольных побед!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Город сказочной природы</a:t>
            </a:r>
            <a:b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 чудесных горных рек.</a:t>
            </a: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</a:b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39"/>
            <a:ext cx="3971385" cy="264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248472" cy="355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4392488" cy="355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44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5616624" cy="1143000"/>
          </a:xfrm>
        </p:spPr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 лицо в угле как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краске.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Он спускается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забой,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Рубит уголь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под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землёй.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Всякий знает.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давних пор</a:t>
            </a:r>
            <a: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rgbClr val="002060"/>
                </a:solidFill>
                <a:ea typeface="Calibri"/>
                <a:cs typeface="Times New Roman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</a:rPr>
              <a:t>Это делает ...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97" y="116632"/>
            <a:ext cx="5985717" cy="654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15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35"/>
            <a:ext cx="9194762" cy="684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29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 шахтерскую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профессию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36712"/>
            <a:ext cx="410445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98" y="836712"/>
            <a:ext cx="412087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67240"/>
            <a:ext cx="4248472" cy="276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98" y="3767240"/>
            <a:ext cx="4162732" cy="276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30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шахтеров в Кемеровской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/>
          <a:lstStyle/>
          <a:p>
            <a:pPr marL="0" lvl="0" indent="0">
              <a:lnSpc>
                <a:spcPct val="115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Орден «За доблестный шахтерский труд» -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II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III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степени;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Медаль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«Герой Кузбасса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»;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Медаль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«За особый вклад в развитие Кузбасса»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II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III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степени;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Медаль «За служение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Кузбассу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" y="2348880"/>
            <a:ext cx="2448272" cy="426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614" y="2348880"/>
            <a:ext cx="2590800" cy="426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179" y="2497688"/>
            <a:ext cx="1944216" cy="397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Медаль «За служение Кузбассу»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28" y="2427266"/>
            <a:ext cx="2131751" cy="416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54107186"/>
              </p:ext>
            </p:extLst>
          </p:nvPr>
        </p:nvGraphicFramePr>
        <p:xfrm>
          <a:off x="467544" y="404664"/>
          <a:ext cx="8295377" cy="56577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183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2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577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Это подвиг — быть шахтером,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 не нюня, не слабак,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хиляк у монитора,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</a:t>
                      </a:r>
                      <a:r>
                        <a:rPr lang="ru-RU" sz="2400" b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ботан</a:t>
                      </a:r>
                      <a:r>
                        <a:rPr lang="ru-RU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не простак.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Быть шахтером очень страшно,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Это не в песок играть,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почетно, и опасно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 в недрах добывать.</a:t>
                      </a:r>
                      <a:endParaRPr lang="ru-RU" sz="24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Хлопаем в ладоши.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Загибаем пальцы по одному.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Закрыли </a:t>
                      </a: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глаза, присели.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Лепим </a:t>
                      </a: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куличи из песка.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Хлопаем в ладоши.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Разводим руки в стороны.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964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125</Words>
  <Application>Microsoft Office PowerPoint</Application>
  <PresentationFormat>Экран (4:3)</PresentationFormat>
  <Paragraphs>30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Что мы скажем об угле:</vt:lpstr>
      <vt:lpstr>Междуреченск-город славы! Город-угольных побед! Город сказочной природы И чудесных горных рек. </vt:lpstr>
      <vt:lpstr>И лицо в угле как  в краске. Он спускается  в забой, Рубит уголь  под землёй. Всякий знает.  С давних пор Это делает ...</vt:lpstr>
      <vt:lpstr>Презентация PowerPoint</vt:lpstr>
      <vt:lpstr>Назови шахтерскую профессию</vt:lpstr>
      <vt:lpstr>Награды шахтеров в Кемеровской области</vt:lpstr>
      <vt:lpstr>Презентация PowerPoint</vt:lpstr>
      <vt:lpstr>Что нужно шахтеру для работы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Теща</dc:creator>
  <cp:lastModifiedBy>admin</cp:lastModifiedBy>
  <cp:revision>10</cp:revision>
  <dcterms:created xsi:type="dcterms:W3CDTF">2020-01-18T13:38:18Z</dcterms:created>
  <dcterms:modified xsi:type="dcterms:W3CDTF">2023-09-27T06:29:10Z</dcterms:modified>
</cp:coreProperties>
</file>