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AF10-79AE-42D4-B6D8-89F5518A1417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FA4FC28-6DC4-4168-B3F8-335235736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02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AF10-79AE-42D4-B6D8-89F5518A1417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A4FC28-6DC4-4168-B3F8-335235736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3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AF10-79AE-42D4-B6D8-89F5518A1417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A4FC28-6DC4-4168-B3F8-33523573653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1103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AF10-79AE-42D4-B6D8-89F5518A1417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A4FC28-6DC4-4168-B3F8-335235736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2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AF10-79AE-42D4-B6D8-89F5518A1417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A4FC28-6DC4-4168-B3F8-33523573653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9372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AF10-79AE-42D4-B6D8-89F5518A1417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A4FC28-6DC4-4168-B3F8-335235736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26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AF10-79AE-42D4-B6D8-89F5518A1417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C28-6DC4-4168-B3F8-335235736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53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AF10-79AE-42D4-B6D8-89F5518A1417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C28-6DC4-4168-B3F8-335235736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50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AF10-79AE-42D4-B6D8-89F5518A1417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C28-6DC4-4168-B3F8-335235736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8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AF10-79AE-42D4-B6D8-89F5518A1417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A4FC28-6DC4-4168-B3F8-335235736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5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AF10-79AE-42D4-B6D8-89F5518A1417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A4FC28-6DC4-4168-B3F8-335235736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4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AF10-79AE-42D4-B6D8-89F5518A1417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A4FC28-6DC4-4168-B3F8-335235736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0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AF10-79AE-42D4-B6D8-89F5518A1417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C28-6DC4-4168-B3F8-335235736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2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AF10-79AE-42D4-B6D8-89F5518A1417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C28-6DC4-4168-B3F8-335235736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AF10-79AE-42D4-B6D8-89F5518A1417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FC28-6DC4-4168-B3F8-335235736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2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AF10-79AE-42D4-B6D8-89F5518A1417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A4FC28-6DC4-4168-B3F8-335235736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3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9AF10-79AE-42D4-B6D8-89F5518A1417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A4FC28-6DC4-4168-B3F8-335235736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2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6736" y="5657671"/>
            <a:ext cx="379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7030A0"/>
                </a:solidFill>
                <a:latin typeface="Tw Cen MT" panose="020B0602020104020603"/>
              </a:rPr>
              <a:t>Выполнила: Воспитатель МБДОУ «Детский сад №37 «Искорка»</a:t>
            </a:r>
          </a:p>
          <a:p>
            <a:pPr lvl="0"/>
            <a:r>
              <a:rPr lang="ru-RU" dirty="0" err="1">
                <a:solidFill>
                  <a:srgbClr val="7030A0"/>
                </a:solidFill>
                <a:latin typeface="Tw Cen MT" panose="020B0602020104020603"/>
              </a:rPr>
              <a:t>Болдовская</a:t>
            </a:r>
            <a:r>
              <a:rPr lang="ru-RU" dirty="0">
                <a:solidFill>
                  <a:srgbClr val="7030A0"/>
                </a:solidFill>
                <a:latin typeface="Tw Cen MT" panose="020B0602020104020603"/>
              </a:rPr>
              <a:t> Елена Михайловна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9913" y="1745932"/>
            <a:ext cx="550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Игра  </a:t>
            </a:r>
            <a:r>
              <a:rPr lang="ru-RU" sz="3600" b="1" i="1" dirty="0" smtClean="0">
                <a:solidFill>
                  <a:srgbClr val="7030A0"/>
                </a:solidFill>
              </a:rPr>
              <a:t>«Кто, где </a:t>
            </a:r>
            <a:r>
              <a:rPr lang="ru-RU" sz="3600" b="1" i="1" dirty="0" smtClean="0">
                <a:solidFill>
                  <a:srgbClr val="7030A0"/>
                </a:solidFill>
              </a:rPr>
              <a:t>живет»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0757" y="2807208"/>
            <a:ext cx="6049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smtClean="0">
                <a:solidFill>
                  <a:srgbClr val="7030A0"/>
                </a:solidFill>
                <a:effectLst/>
                <a:latin typeface="YS Text"/>
              </a:rPr>
              <a:t>Дидактическая </a:t>
            </a:r>
            <a:r>
              <a:rPr lang="ru-RU" b="1" i="0" dirty="0" smtClean="0">
                <a:solidFill>
                  <a:srgbClr val="7030A0"/>
                </a:solidFill>
                <a:effectLst/>
                <a:latin typeface="YS Text"/>
              </a:rPr>
              <a:t>игра</a:t>
            </a:r>
            <a:r>
              <a:rPr lang="ru-RU" b="0" i="0" dirty="0" smtClean="0">
                <a:solidFill>
                  <a:srgbClr val="7030A0"/>
                </a:solidFill>
                <a:effectLst/>
                <a:latin typeface="YS Text"/>
              </a:rPr>
              <a:t> «Кто, </a:t>
            </a:r>
            <a:r>
              <a:rPr lang="ru-RU" b="1" i="0" dirty="0" smtClean="0">
                <a:solidFill>
                  <a:srgbClr val="7030A0"/>
                </a:solidFill>
                <a:effectLst/>
                <a:latin typeface="YS Text"/>
              </a:rPr>
              <a:t>где</a:t>
            </a:r>
            <a:r>
              <a:rPr lang="ru-RU" b="0" i="0" dirty="0" smtClean="0">
                <a:solidFill>
                  <a:srgbClr val="7030A0"/>
                </a:solidFill>
                <a:effectLst/>
                <a:latin typeface="YS Text"/>
              </a:rPr>
              <a:t> </a:t>
            </a:r>
            <a:r>
              <a:rPr lang="ru-RU" b="1" i="0" dirty="0" smtClean="0">
                <a:solidFill>
                  <a:srgbClr val="7030A0"/>
                </a:solidFill>
                <a:effectLst/>
                <a:latin typeface="YS Text"/>
              </a:rPr>
              <a:t>живет</a:t>
            </a:r>
            <a:r>
              <a:rPr lang="ru-RU" b="0" i="0" dirty="0" smtClean="0">
                <a:solidFill>
                  <a:srgbClr val="7030A0"/>
                </a:solidFill>
                <a:effectLst/>
                <a:latin typeface="YS Text"/>
              </a:rPr>
              <a:t>?» – увлекательное занятие для дошкольников во второй младшей группе, </a:t>
            </a:r>
            <a:r>
              <a:rPr lang="ru-RU" b="1" i="0" dirty="0" smtClean="0">
                <a:solidFill>
                  <a:srgbClr val="7030A0"/>
                </a:solidFill>
                <a:effectLst/>
                <a:latin typeface="YS Text"/>
              </a:rPr>
              <a:t>развивающее</a:t>
            </a:r>
            <a:r>
              <a:rPr lang="ru-RU" b="0" i="0" dirty="0" smtClean="0">
                <a:solidFill>
                  <a:srgbClr val="7030A0"/>
                </a:solidFill>
                <a:effectLst/>
                <a:latin typeface="YS Text"/>
              </a:rPr>
              <a:t> воображение, мышление, память, речевые навыки обогащающее словарный запас.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3" y="1257300"/>
            <a:ext cx="5800725" cy="5086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4150659" cy="31129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88" y="3236214"/>
            <a:ext cx="3368040" cy="3395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02" y="3236214"/>
            <a:ext cx="3212592" cy="339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0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48" y="1443037"/>
            <a:ext cx="4179002" cy="44148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368" y="100013"/>
            <a:ext cx="3243537" cy="2293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50" y="3731127"/>
            <a:ext cx="3322187" cy="2805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37" y="2255375"/>
            <a:ext cx="3538538" cy="304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5" y="1257300"/>
            <a:ext cx="4714875" cy="4714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0"/>
            <a:ext cx="2988273" cy="22431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15" y="4457700"/>
            <a:ext cx="3267411" cy="2246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74" y="1599958"/>
            <a:ext cx="3266313" cy="270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5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885950"/>
            <a:ext cx="4286250" cy="4286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8" y="0"/>
            <a:ext cx="4349750" cy="33861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89" y="3946922"/>
            <a:ext cx="3071812" cy="2618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2" y="1371599"/>
            <a:ext cx="3276598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1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4" y="1285874"/>
            <a:ext cx="4407826" cy="51292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88" y="0"/>
            <a:ext cx="3451225" cy="39862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17" y="3986213"/>
            <a:ext cx="3336758" cy="2817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46" y="1993106"/>
            <a:ext cx="31432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2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295400"/>
            <a:ext cx="4448175" cy="444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-114300"/>
            <a:ext cx="3749414" cy="3100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74" y="3500438"/>
            <a:ext cx="3901393" cy="3357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295" y="2328863"/>
            <a:ext cx="4110705" cy="34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7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1" y="2238375"/>
            <a:ext cx="4667250" cy="3267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12" y="0"/>
            <a:ext cx="4476749" cy="3357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1" y="3509961"/>
            <a:ext cx="3105151" cy="3105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2" y="3357561"/>
            <a:ext cx="3353923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7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47" y="1449705"/>
            <a:ext cx="4410456" cy="3901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37" y="214694"/>
            <a:ext cx="3853098" cy="3185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62" y="3400425"/>
            <a:ext cx="4662488" cy="4012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2" y="3550761"/>
            <a:ext cx="3436938" cy="37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3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30" y="1514475"/>
            <a:ext cx="4369147" cy="4000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63" y="1"/>
            <a:ext cx="4590446" cy="3100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92" y="3514725"/>
            <a:ext cx="4240258" cy="2997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77" y="3729038"/>
            <a:ext cx="3128962" cy="31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6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</TotalTime>
  <Words>23</Words>
  <Application>Microsoft Office PowerPoint</Application>
  <PresentationFormat>Широкоэкранный</PresentationFormat>
  <Paragraphs>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Tw Cen MT</vt:lpstr>
      <vt:lpstr>Wingdings 3</vt:lpstr>
      <vt:lpstr>YS Text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OEM</dc:creator>
  <cp:lastModifiedBy>OEM</cp:lastModifiedBy>
  <cp:revision>6</cp:revision>
  <dcterms:created xsi:type="dcterms:W3CDTF">2023-09-28T11:50:54Z</dcterms:created>
  <dcterms:modified xsi:type="dcterms:W3CDTF">2023-09-28T14:13:35Z</dcterms:modified>
</cp:coreProperties>
</file>