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69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1" d="100"/>
          <a:sy n="91" d="100"/>
        </p:scale>
        <p:origin x="-2598" y="-7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24.07.2023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24.07.2023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24.07.2023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24.07.2023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24.07.2023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24.07.2023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24.07.2023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24.07.2023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24.07.2023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78364" y="490251"/>
            <a:ext cx="498726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Презентация опыта работы</a:t>
            </a:r>
            <a:endParaRPr lang="ru-RU" sz="20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124744"/>
            <a:ext cx="8258753" cy="107721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«Мультстудия «Фантазёры» – </a:t>
            </a:r>
          </a:p>
          <a:p>
            <a:pPr algn="ctr"/>
            <a:r>
              <a:rPr lang="ru-RU" sz="3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от идеи до мультфильма»</a:t>
            </a:r>
            <a:endParaRPr lang="ru-RU" sz="32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1026" name="Picture 2" descr="C:\Users\Home\Desktop\_____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687" y="5949280"/>
            <a:ext cx="2836821" cy="787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419872" y="3138110"/>
            <a:ext cx="5256584" cy="35394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1600" b="1" cap="none" spc="0" dirty="0" smtClean="0">
                <a:ln/>
                <a:solidFill>
                  <a:schemeClr val="accent3"/>
                </a:solidFill>
                <a:effectLst/>
              </a:rPr>
              <a:t>   Руководитель: Татаркина Ирина Романовна</a:t>
            </a:r>
          </a:p>
          <a:p>
            <a:pPr algn="just"/>
            <a:r>
              <a:rPr lang="ru-RU" sz="1600" b="1" dirty="0">
                <a:ln/>
                <a:solidFill>
                  <a:schemeClr val="accent3"/>
                </a:solidFill>
              </a:rPr>
              <a:t> </a:t>
            </a:r>
            <a:r>
              <a:rPr lang="ru-RU" sz="1600" b="1" dirty="0" smtClean="0">
                <a:ln/>
                <a:solidFill>
                  <a:schemeClr val="accent3"/>
                </a:solidFill>
              </a:rPr>
              <a:t>                           Кемеровская область - Кузбасс</a:t>
            </a:r>
          </a:p>
          <a:p>
            <a:pPr algn="ctr"/>
            <a:r>
              <a:rPr lang="ru-RU" sz="1600" b="1" dirty="0" smtClean="0">
                <a:ln/>
                <a:solidFill>
                  <a:schemeClr val="accent3"/>
                </a:solidFill>
              </a:rPr>
              <a:t>                                                      г</a:t>
            </a:r>
            <a:r>
              <a:rPr lang="ru-RU" sz="1600" b="1" cap="none" spc="0" dirty="0" smtClean="0">
                <a:ln/>
                <a:solidFill>
                  <a:schemeClr val="accent3"/>
                </a:solidFill>
                <a:effectLst/>
              </a:rPr>
              <a:t>. Междуреченск</a:t>
            </a:r>
          </a:p>
          <a:p>
            <a:pPr algn="ctr"/>
            <a:r>
              <a:rPr lang="ru-RU" sz="1600" b="1" dirty="0" smtClean="0">
                <a:ln/>
                <a:solidFill>
                  <a:schemeClr val="accent3"/>
                </a:solidFill>
              </a:rPr>
              <a:t>МБДОУ «Детский сад №34 «Красная шапочка»</a:t>
            </a:r>
          </a:p>
          <a:p>
            <a:pPr algn="ctr"/>
            <a:endParaRPr lang="ru-RU" sz="1600" b="1" cap="none" spc="0" dirty="0" smtClean="0">
              <a:ln/>
              <a:solidFill>
                <a:schemeClr val="accent3"/>
              </a:solidFill>
              <a:effectLst/>
            </a:endParaRPr>
          </a:p>
          <a:p>
            <a:pPr algn="ctr"/>
            <a:endParaRPr lang="ru-RU" sz="1600" b="1" dirty="0" smtClean="0">
              <a:ln/>
              <a:solidFill>
                <a:schemeClr val="accent3"/>
              </a:solidFill>
            </a:endParaRPr>
          </a:p>
          <a:p>
            <a:pPr algn="ctr"/>
            <a:endParaRPr lang="ru-RU" sz="1600" b="1" cap="none" spc="0" dirty="0" smtClean="0">
              <a:ln/>
              <a:solidFill>
                <a:schemeClr val="accent3"/>
              </a:solidFill>
              <a:effectLst/>
            </a:endParaRPr>
          </a:p>
          <a:p>
            <a:pPr algn="ctr"/>
            <a:endParaRPr lang="ru-RU" sz="1600" b="1" dirty="0" smtClean="0">
              <a:ln/>
              <a:solidFill>
                <a:schemeClr val="accent3"/>
              </a:solidFill>
            </a:endParaRPr>
          </a:p>
          <a:p>
            <a:pPr algn="ctr"/>
            <a:endParaRPr lang="ru-RU" sz="1600" b="1" cap="none" spc="0" dirty="0" smtClean="0">
              <a:ln/>
              <a:solidFill>
                <a:schemeClr val="accent3"/>
              </a:solidFill>
              <a:effectLst/>
            </a:endParaRPr>
          </a:p>
          <a:p>
            <a:pPr algn="ctr"/>
            <a:endParaRPr lang="ru-RU" sz="1600" b="1" dirty="0" smtClean="0">
              <a:ln/>
              <a:solidFill>
                <a:schemeClr val="accent3"/>
              </a:solidFill>
            </a:endParaRPr>
          </a:p>
          <a:p>
            <a:pPr algn="ctr"/>
            <a:endParaRPr lang="ru-RU" sz="1600" b="1" cap="none" spc="0" dirty="0" smtClean="0">
              <a:ln/>
              <a:solidFill>
                <a:schemeClr val="accent3"/>
              </a:solidFill>
              <a:effectLst/>
            </a:endParaRPr>
          </a:p>
          <a:p>
            <a:pPr algn="ctr"/>
            <a:endParaRPr lang="ru-RU" sz="1600" b="1" dirty="0" smtClean="0">
              <a:ln/>
              <a:solidFill>
                <a:schemeClr val="accent3"/>
              </a:solidFill>
            </a:endParaRPr>
          </a:p>
          <a:p>
            <a:pPr algn="ctr"/>
            <a:endParaRPr lang="ru-RU" sz="1600" b="1" cap="none" spc="0" dirty="0" smtClean="0">
              <a:ln/>
              <a:solidFill>
                <a:schemeClr val="accent3"/>
              </a:solidFill>
              <a:effectLst/>
            </a:endParaRPr>
          </a:p>
          <a:p>
            <a:pPr algn="ctr"/>
            <a:r>
              <a:rPr lang="ru-RU" sz="1600" b="1" cap="none" spc="0" dirty="0" smtClean="0">
                <a:ln/>
                <a:solidFill>
                  <a:schemeClr val="accent3"/>
                </a:solidFill>
                <a:effectLst/>
              </a:rPr>
              <a:t>2023 год</a:t>
            </a:r>
            <a:endParaRPr lang="ru-RU" sz="16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8940980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332656"/>
            <a:ext cx="8136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</a:rPr>
              <a:t>6) Съёмка мультфильма - анимация</a:t>
            </a:r>
            <a:endParaRPr lang="ru-RU" sz="2800" b="1" dirty="0">
              <a:solidFill>
                <a:srgbClr val="7030A0"/>
              </a:solidFill>
            </a:endParaRPr>
          </a:p>
        </p:txBody>
      </p:sp>
      <p:pic>
        <p:nvPicPr>
          <p:cNvPr id="9218" name="Picture 2" descr="C:\Users\Home\Downloads\20230522_15492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429000"/>
            <a:ext cx="4368485" cy="3276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Home\Desktop\МОИ ПЛАТНЫЕ УСЛУГИ\для мультика Новокотние приключения\для как это было\8T8mpgTIt8U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80728"/>
            <a:ext cx="4224469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71529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332656"/>
            <a:ext cx="8136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7030A0"/>
                </a:solidFill>
              </a:rPr>
              <a:t>7</a:t>
            </a:r>
            <a:r>
              <a:rPr lang="ru-RU" sz="2800" b="1" dirty="0" smtClean="0">
                <a:solidFill>
                  <a:srgbClr val="7030A0"/>
                </a:solidFill>
              </a:rPr>
              <a:t>) Монтаж мультфильма</a:t>
            </a:r>
            <a:endParaRPr lang="ru-RU" sz="2800" b="1" dirty="0">
              <a:solidFill>
                <a:srgbClr val="7030A0"/>
              </a:solidFill>
            </a:endParaRPr>
          </a:p>
        </p:txBody>
      </p:sp>
      <p:pic>
        <p:nvPicPr>
          <p:cNvPr id="3" name="Picture 3" descr="C:\Users\Home\Desktop\МОИ ПЛАТНЫЕ УСЛУГИ\для мультика Новокотние приключения\для как это было\6MwfpwDoBI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05" y="2204864"/>
            <a:ext cx="3245229" cy="4326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C:\Users\Home\Downloads\20230522_16032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6572" y="980728"/>
            <a:ext cx="4704523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71529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332656"/>
            <a:ext cx="8136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</a:rPr>
              <a:t>8) Озвучка мультфильма</a:t>
            </a:r>
            <a:endParaRPr lang="ru-RU" sz="2800" b="1" dirty="0">
              <a:solidFill>
                <a:srgbClr val="7030A0"/>
              </a:solidFill>
            </a:endParaRPr>
          </a:p>
        </p:txBody>
      </p:sp>
      <p:pic>
        <p:nvPicPr>
          <p:cNvPr id="11266" name="Picture 2" descr="C:\Users\Home\Desktop\МОИ ПЛАТНЫЕ УСЛУГИ\для мультика Новокотние приключения\для как это было\BfDDmwc9zY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426" y="1196751"/>
            <a:ext cx="3703510" cy="4938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Home\Downloads\20230522_16400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9249" y="2027765"/>
            <a:ext cx="4367977" cy="3275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71529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332656"/>
            <a:ext cx="8136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</a:rPr>
              <a:t>9) Музыкальное сопровождение, титры</a:t>
            </a:r>
            <a:endParaRPr lang="ru-RU" sz="2800" b="1" dirty="0">
              <a:solidFill>
                <a:srgbClr val="7030A0"/>
              </a:solidFill>
            </a:endParaRPr>
          </a:p>
        </p:txBody>
      </p:sp>
      <p:pic>
        <p:nvPicPr>
          <p:cNvPr id="12291" name="Picture 3" descr="C:\Users\Home\Desktop\МОИ ПЛАТНЫЕ УСЛУГИ\для мультика Новокотние приключения\quote-2022-12-24-529055000329f8f9717010c8bfb7ff8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074373"/>
            <a:ext cx="3209219" cy="1917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C:\Users\Home\Desktop\maxresdefaul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222" y="1074373"/>
            <a:ext cx="3417918" cy="1922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3" name="Picture 5" descr="C:\Users\Home\Desktop\maxresdefault (1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832" y="3356991"/>
            <a:ext cx="3584397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5" name="Picture 7" descr="C:\Users\Home\Desktop\marcos-ebrahim-children-illustration-concept-art-art-risunok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645024"/>
            <a:ext cx="4350339" cy="2776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71529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332655"/>
            <a:ext cx="84969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</a:rPr>
              <a:t>10) Размещение мультфильма в сети  интернет</a:t>
            </a:r>
            <a:endParaRPr lang="ru-RU" sz="2800" b="1" dirty="0">
              <a:solidFill>
                <a:srgbClr val="7030A0"/>
              </a:solidFill>
            </a:endParaRPr>
          </a:p>
        </p:txBody>
      </p:sp>
      <p:pic>
        <p:nvPicPr>
          <p:cNvPr id="13314" name="Picture 2" descr="C:\Users\Home\Desktop\1670421_1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484784"/>
            <a:ext cx="3690292" cy="2353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C:\Users\Home\Desktop\maxresdefault (2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950" y="4005064"/>
            <a:ext cx="4367808" cy="2456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00238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Home\Desktop\1644896076_43-fikiwiki-com-p-kartinka-spasibo-za-vnimanie-dlya-prezenta-4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76672"/>
            <a:ext cx="7632848" cy="5724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54813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Home\Desktop\МОИ ПЛАТНЫЕ УСЛУГИ\IMG-20221212-WA007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1799" y="4081391"/>
            <a:ext cx="3702145" cy="2776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Home\Desktop\МОИ ПЛАТНЫЕ УСЛУГИ\для мультика Новокотние приключения\для как это было\Q3BYkcTWFA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365" y="1747536"/>
            <a:ext cx="4035371" cy="3026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91958" y="116632"/>
            <a:ext cx="756008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/>
                <a:solidFill>
                  <a:schemeClr val="accent3"/>
                </a:solidFill>
                <a:effectLst/>
              </a:rPr>
              <a:t>Мультстудии «Фантазёры»</a:t>
            </a:r>
          </a:p>
          <a:p>
            <a:pPr algn="ctr"/>
            <a:r>
              <a:rPr lang="ru-RU" sz="4000" b="1" dirty="0" smtClean="0">
                <a:ln/>
                <a:solidFill>
                  <a:schemeClr val="accent3"/>
                </a:solidFill>
              </a:rPr>
              <a:t>1 год</a:t>
            </a:r>
            <a:endParaRPr lang="ru-RU" sz="40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2052" name="Picture 4" descr="C:\Users\Home\Desktop\МОИ ПЛАТНЫЕ УСЛУГИ\для мультика Новокотние приключения\для как это было\6AIjKVRyRh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1850330"/>
            <a:ext cx="4140838" cy="2765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92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317781"/>
            <a:ext cx="81369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День открытых дверей в  мультстудии «Фантазёры»:</a:t>
            </a:r>
            <a:endParaRPr lang="ru-RU" sz="2400" b="1" dirty="0">
              <a:solidFill>
                <a:srgbClr val="7030A0"/>
              </a:solidFill>
            </a:endParaRPr>
          </a:p>
          <a:p>
            <a:pPr algn="ctr"/>
            <a:r>
              <a:rPr lang="ru-RU" sz="2400" b="1" dirty="0">
                <a:solidFill>
                  <a:srgbClr val="7030A0"/>
                </a:solidFill>
              </a:rPr>
              <a:t>с</a:t>
            </a:r>
            <a:r>
              <a:rPr lang="ru-RU" sz="2400" b="1" dirty="0" smtClean="0">
                <a:solidFill>
                  <a:srgbClr val="7030A0"/>
                </a:solidFill>
              </a:rPr>
              <a:t>овместный мастер-класс детей с родителями по съёмке мультфильмов</a:t>
            </a:r>
            <a:endParaRPr lang="ru-RU" sz="2400" b="1" dirty="0">
              <a:solidFill>
                <a:srgbClr val="7030A0"/>
              </a:solidFill>
            </a:endParaRPr>
          </a:p>
        </p:txBody>
      </p:sp>
      <p:pic>
        <p:nvPicPr>
          <p:cNvPr id="14338" name="Picture 2" descr="C:\Users\Home\Desktop\Для выступления Москва\bPkMdfo7hW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123110"/>
            <a:ext cx="3384376" cy="4512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C:\Users\Home\Desktop\Для выступления Москва\ptEGb3qMxu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0790" y="2125747"/>
            <a:ext cx="3391932" cy="4522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3657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Home\Desktop\Для выступления Москва\Инструкция, paint А4-версия (тип 2)_page-0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3257" y="2868867"/>
            <a:ext cx="3244138" cy="3224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Home\Desktop\Для выступления Москва\Инструкция, pro-версия (тип 7)_page-00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84201"/>
            <a:ext cx="4680520" cy="3560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67744" y="116632"/>
            <a:ext cx="425308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/>
                <a:solidFill>
                  <a:schemeClr val="accent3"/>
                </a:solidFill>
                <a:effectLst/>
              </a:rPr>
              <a:t>Наши помощницы</a:t>
            </a:r>
            <a:endParaRPr lang="ru-RU" sz="32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229772" y="2738537"/>
            <a:ext cx="28007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7030A0"/>
                </a:solidFill>
              </a:rPr>
              <a:t>Paint </a:t>
            </a:r>
            <a:r>
              <a:rPr lang="ru-RU" sz="2400" b="1" dirty="0">
                <a:solidFill>
                  <a:srgbClr val="7030A0"/>
                </a:solidFill>
              </a:rPr>
              <a:t>А4-версия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619672" y="2276872"/>
            <a:ext cx="20056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7030A0"/>
                </a:solidFill>
              </a:rPr>
              <a:t>Pro-</a:t>
            </a:r>
            <a:r>
              <a:rPr lang="ru-RU" sz="2400" b="1" dirty="0">
                <a:solidFill>
                  <a:srgbClr val="7030A0"/>
                </a:solidFill>
              </a:rPr>
              <a:t>версия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51720" y="818144"/>
            <a:ext cx="49039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</a:rPr>
              <a:t>Сиреневые мультстудии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91517" y="1337914"/>
            <a:ext cx="43973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7030A0"/>
                </a:solidFill>
              </a:rPr>
              <a:t>«Kids Animation Desk </a:t>
            </a:r>
            <a:r>
              <a:rPr lang="en-US" sz="2400" b="1" dirty="0" smtClean="0">
                <a:solidFill>
                  <a:srgbClr val="7030A0"/>
                </a:solidFill>
              </a:rPr>
              <a:t>2.0</a:t>
            </a:r>
            <a:r>
              <a:rPr lang="ru-RU" sz="2400" b="1" dirty="0" smtClean="0">
                <a:solidFill>
                  <a:srgbClr val="7030A0"/>
                </a:solidFill>
              </a:rPr>
              <a:t>»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779912" y="6245053"/>
            <a:ext cx="47644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</a:rPr>
              <a:t>+ программа «АртИгрушка»</a:t>
            </a:r>
            <a:endParaRPr lang="ru-RU" sz="2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91741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60808" y="116632"/>
            <a:ext cx="7678704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Этапы создания мультфильма</a:t>
            </a:r>
            <a:endParaRPr lang="ru-RU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1167135"/>
            <a:ext cx="47525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1) Придумать сюжет</a:t>
            </a:r>
            <a:endParaRPr lang="ru-RU" sz="3200" b="1" dirty="0">
              <a:solidFill>
                <a:srgbClr val="7030A0"/>
              </a:solidFill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 flipH="1">
            <a:off x="1403648" y="1751910"/>
            <a:ext cx="189350" cy="88500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>
            <a:off x="3491880" y="1751910"/>
            <a:ext cx="360040" cy="4864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4532438" y="1649101"/>
            <a:ext cx="790944" cy="37360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195029" y="2561536"/>
            <a:ext cx="30812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         от героя </a:t>
            </a:r>
          </a:p>
          <a:p>
            <a:r>
              <a:rPr lang="ru-RU" b="1" dirty="0" smtClean="0">
                <a:solidFill>
                  <a:srgbClr val="7030A0"/>
                </a:solidFill>
              </a:rPr>
              <a:t>(проблемная ситуация)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761171" y="2241738"/>
            <a:ext cx="255711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         от темы</a:t>
            </a:r>
          </a:p>
          <a:p>
            <a:r>
              <a:rPr lang="ru-RU" b="1" dirty="0" smtClean="0">
                <a:solidFill>
                  <a:srgbClr val="7030A0"/>
                </a:solidFill>
              </a:rPr>
              <a:t>(скоро праздник…)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145349" y="1915205"/>
            <a:ext cx="21210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     от детей </a:t>
            </a:r>
          </a:p>
          <a:p>
            <a:r>
              <a:rPr lang="ru-RU" b="1" dirty="0" smtClean="0">
                <a:solidFill>
                  <a:srgbClr val="7030A0"/>
                </a:solidFill>
              </a:rPr>
              <a:t>(их пожелания)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4098" name="Picture 2" descr="C:\Users\Home\Desktop\Для выступления Москва\20230116_15565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9084" y="3207867"/>
            <a:ext cx="3840428" cy="2880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Home\Desktop\Для выступления Москва\20230116_15330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002" y="3645024"/>
            <a:ext cx="3825262" cy="2868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64544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404664"/>
            <a:ext cx="6768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2) Написать сценарий</a:t>
            </a:r>
            <a:endParaRPr lang="ru-RU" sz="3200" b="1" dirty="0">
              <a:solidFill>
                <a:srgbClr val="7030A0"/>
              </a:solidFill>
            </a:endParaRPr>
          </a:p>
        </p:txBody>
      </p:sp>
      <p:pic>
        <p:nvPicPr>
          <p:cNvPr id="5122" name="Picture 2" descr="C:\Users\Home\Desktop\Для выступления Москва\20230123_1516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985" y="3313087"/>
            <a:ext cx="4186999" cy="3140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Прямая со стрелкой 3"/>
          <p:cNvCxnSpPr>
            <a:endCxn id="6" idx="0"/>
          </p:cNvCxnSpPr>
          <p:nvPr/>
        </p:nvCxnSpPr>
        <p:spPr>
          <a:xfrm>
            <a:off x="2843808" y="989438"/>
            <a:ext cx="0" cy="78337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67544" y="1772816"/>
            <a:ext cx="47525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7030A0"/>
                </a:solidFill>
              </a:rPr>
              <a:t>б</a:t>
            </a:r>
            <a:r>
              <a:rPr lang="ru-RU" sz="2000" b="1" dirty="0" smtClean="0">
                <a:solidFill>
                  <a:srgbClr val="7030A0"/>
                </a:solidFill>
              </a:rPr>
              <a:t>олее подробно расписать героев, их фразы, действия</a:t>
            </a:r>
            <a:endParaRPr lang="ru-RU" sz="2000" b="1" dirty="0">
              <a:solidFill>
                <a:srgbClr val="7030A0"/>
              </a:solidFill>
            </a:endParaRPr>
          </a:p>
        </p:txBody>
      </p:sp>
      <p:pic>
        <p:nvPicPr>
          <p:cNvPr id="5123" name="Picture 3" descr="C:\Users\Home\Desktop\Для выступления Москва\20230123_15564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171446"/>
            <a:ext cx="3816424" cy="2862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64544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260648"/>
            <a:ext cx="86409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3) Подготовка к съёмке мультфильма, изготовление персонажей</a:t>
            </a:r>
            <a:endParaRPr lang="ru-RU" sz="3200" b="1" dirty="0">
              <a:solidFill>
                <a:srgbClr val="7030A0"/>
              </a:solidFill>
            </a:endParaRPr>
          </a:p>
        </p:txBody>
      </p:sp>
      <p:pic>
        <p:nvPicPr>
          <p:cNvPr id="6147" name="Picture 3" descr="C:\Users\Home\Downloads\20230403_16083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517597"/>
            <a:ext cx="3960440" cy="3110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Home\Desktop\МОИ ПЛАТНЫЕ УСЛУГИ\для мультика Новокотние приключения\для как это было\jUOMwkvPX2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196752"/>
            <a:ext cx="2376264" cy="3072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Home\Downloads\20230510_15522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04214"/>
            <a:ext cx="3910531" cy="2932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64544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332656"/>
            <a:ext cx="81369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4) Подготовка декораций и фона</a:t>
            </a:r>
            <a:endParaRPr lang="ru-RU" sz="3200" b="1" dirty="0">
              <a:solidFill>
                <a:srgbClr val="7030A0"/>
              </a:solidFill>
            </a:endParaRPr>
          </a:p>
        </p:txBody>
      </p:sp>
      <p:pic>
        <p:nvPicPr>
          <p:cNvPr id="7170" name="Picture 2" descr="C:\Users\Home\Downloads\20230522_15514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061342"/>
            <a:ext cx="3707904" cy="2780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Home\Downloads\20230515_152657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2711" y="4005064"/>
            <a:ext cx="3744416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Home\Downloads\20230430_11300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45122" y="1910026"/>
            <a:ext cx="4554061" cy="3415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0917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3528" y="332656"/>
            <a:ext cx="81369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7030A0"/>
                </a:solidFill>
              </a:rPr>
              <a:t>5</a:t>
            </a:r>
            <a:r>
              <a:rPr lang="ru-RU" sz="2800" b="1" dirty="0" smtClean="0">
                <a:solidFill>
                  <a:srgbClr val="7030A0"/>
                </a:solidFill>
              </a:rPr>
              <a:t>) Установка декораций на площадке для съёмки, моделирование персонажей</a:t>
            </a:r>
            <a:endParaRPr lang="ru-RU" sz="2800" b="1" dirty="0">
              <a:solidFill>
                <a:srgbClr val="7030A0"/>
              </a:solidFill>
            </a:endParaRPr>
          </a:p>
        </p:txBody>
      </p:sp>
      <p:pic>
        <p:nvPicPr>
          <p:cNvPr id="8194" name="Picture 2" descr="G:\Рабочий стол\САД\фото я\IMG-20221212-WA004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7863" y="1331311"/>
            <a:ext cx="3640561" cy="2730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Home\Downloads\20230521_14144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62194"/>
            <a:ext cx="3635896" cy="2726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Home\Downloads\20230521_11024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4032" y="4181839"/>
            <a:ext cx="3438128" cy="2578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868586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191</TotalTime>
  <Words>176</Words>
  <Application>Microsoft Office PowerPoint</Application>
  <PresentationFormat>Экран (4:3)</PresentationFormat>
  <Paragraphs>45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Эркер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Home</dc:creator>
  <cp:lastModifiedBy>Home</cp:lastModifiedBy>
  <cp:revision>25</cp:revision>
  <dcterms:created xsi:type="dcterms:W3CDTF">2023-07-24T13:29:13Z</dcterms:created>
  <dcterms:modified xsi:type="dcterms:W3CDTF">2023-07-24T16:54:16Z</dcterms:modified>
</cp:coreProperties>
</file>