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5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97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59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9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0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90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2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0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5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8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1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9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4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5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0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07A999-076A-4E4E-81A6-EDF276C535F1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21AD2A-31C9-4361-B2B4-929709235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8362" y="802257"/>
            <a:ext cx="7806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r>
              <a:rPr lang="ru-RU" sz="4800" dirty="0" smtClean="0">
                <a:solidFill>
                  <a:schemeClr val="accent6"/>
                </a:solidFill>
              </a:rPr>
              <a:t>Карточки: глаголы действия, для развития речи ребенка во второй младшей группе.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528" y="5520906"/>
            <a:ext cx="4045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Выполнила: Воспитатель МБДОУ «Детский сад №37 «Искорка»</a:t>
            </a:r>
          </a:p>
          <a:p>
            <a:r>
              <a:rPr lang="ru-RU" dirty="0" err="1" smtClean="0">
                <a:solidFill>
                  <a:schemeClr val="accent6"/>
                </a:solidFill>
              </a:rPr>
              <a:t>Болдовская</a:t>
            </a:r>
            <a:r>
              <a:rPr lang="ru-RU" dirty="0" smtClean="0">
                <a:solidFill>
                  <a:schemeClr val="accent6"/>
                </a:solidFill>
              </a:rPr>
              <a:t> Елена Михайловна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8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4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9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12" y="2656936"/>
            <a:ext cx="120165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chemeClr val="accent6"/>
                </a:solidFill>
                <a:effectLst/>
                <a:latin typeface="Circe-Regular"/>
              </a:rPr>
              <a:t>Обучающий материал для занятий с детьми по методике </a:t>
            </a:r>
            <a:r>
              <a:rPr lang="ru-RU" sz="3600" b="0" i="0" dirty="0" err="1" smtClean="0">
                <a:solidFill>
                  <a:schemeClr val="accent6"/>
                </a:solidFill>
                <a:effectLst/>
                <a:latin typeface="Circe-Regular"/>
              </a:rPr>
              <a:t>Гленна</a:t>
            </a:r>
            <a:r>
              <a:rPr lang="ru-RU" sz="3600" b="0" i="0" dirty="0" smtClean="0">
                <a:solidFill>
                  <a:schemeClr val="accent6"/>
                </a:solidFill>
                <a:effectLst/>
                <a:latin typeface="Circe-Regular"/>
              </a:rPr>
              <a:t> </a:t>
            </a:r>
            <a:r>
              <a:rPr lang="ru-RU" sz="3600" b="0" i="0" dirty="0" err="1" smtClean="0">
                <a:solidFill>
                  <a:schemeClr val="accent6"/>
                </a:solidFill>
                <a:effectLst/>
                <a:latin typeface="Circe-Regular"/>
              </a:rPr>
              <a:t>Домана</a:t>
            </a:r>
            <a:r>
              <a:rPr lang="ru-RU" sz="3600" b="0" i="0" dirty="0" smtClean="0">
                <a:solidFill>
                  <a:schemeClr val="accent6"/>
                </a:solidFill>
                <a:effectLst/>
                <a:latin typeface="Circe-Regular"/>
              </a:rPr>
              <a:t> содержит в себе </a:t>
            </a:r>
            <a:r>
              <a:rPr lang="ru-RU" sz="3600" b="1" i="0" dirty="0" smtClean="0">
                <a:solidFill>
                  <a:schemeClr val="accent6"/>
                </a:solidFill>
                <a:effectLst/>
                <a:latin typeface="Circe-Regular"/>
              </a:rPr>
              <a:t>карточки с глаголами</a:t>
            </a:r>
            <a:r>
              <a:rPr lang="ru-RU" sz="3600" b="0" i="0" dirty="0" smtClean="0">
                <a:solidFill>
                  <a:schemeClr val="accent6"/>
                </a:solidFill>
                <a:effectLst/>
                <a:latin typeface="Circe-Regular"/>
              </a:rPr>
              <a:t>, словами обозначающими действие. Пособие развивает память, речь, внимательность, увеличивает словарный запас и позволяет </a:t>
            </a:r>
            <a:r>
              <a:rPr lang="ru-RU" sz="3600" b="1" i="0" dirty="0" smtClean="0">
                <a:solidFill>
                  <a:schemeClr val="accent6"/>
                </a:solidFill>
                <a:effectLst/>
                <a:latin typeface="Circe-Regular"/>
              </a:rPr>
              <a:t>раньше освоить чтение</a:t>
            </a:r>
            <a:r>
              <a:rPr lang="ru-RU" sz="3600" b="0" i="0" dirty="0" smtClean="0">
                <a:solidFill>
                  <a:schemeClr val="accent6"/>
                </a:solidFill>
                <a:effectLst/>
                <a:latin typeface="Circe-Regular"/>
              </a:rPr>
              <a:t>.</a:t>
            </a:r>
            <a:r>
              <a:rPr lang="ru-RU" sz="3600" dirty="0">
                <a:solidFill>
                  <a:schemeClr val="accent6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6751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2" y="24076"/>
            <a:ext cx="9462113" cy="66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-60385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73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3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4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6917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23</TotalTime>
  <Words>42</Words>
  <Application>Microsoft Office PowerPoint</Application>
  <PresentationFormat>Широкоэкранный</PresentationFormat>
  <Paragraphs>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Circe-Regular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OEM</cp:lastModifiedBy>
  <cp:revision>4</cp:revision>
  <dcterms:created xsi:type="dcterms:W3CDTF">2023-07-04T13:17:41Z</dcterms:created>
  <dcterms:modified xsi:type="dcterms:W3CDTF">2023-07-04T13:41:10Z</dcterms:modified>
</cp:coreProperties>
</file>