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DD9C-38FA-4BD8-97ED-97ADA1F33CF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F91-8224-46EF-BDD8-CF8AF192B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DD9C-38FA-4BD8-97ED-97ADA1F33CF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F91-8224-46EF-BDD8-CF8AF192B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DD9C-38FA-4BD8-97ED-97ADA1F33CF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F91-8224-46EF-BDD8-CF8AF192B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DD9C-38FA-4BD8-97ED-97ADA1F33CF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F91-8224-46EF-BDD8-CF8AF192B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DD9C-38FA-4BD8-97ED-97ADA1F33CF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F91-8224-46EF-BDD8-CF8AF192B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DD9C-38FA-4BD8-97ED-97ADA1F33CF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F91-8224-46EF-BDD8-CF8AF192B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DD9C-38FA-4BD8-97ED-97ADA1F33CF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F91-8224-46EF-BDD8-CF8AF192B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DD9C-38FA-4BD8-97ED-97ADA1F33CF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F91-8224-46EF-BDD8-CF8AF192B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DD9C-38FA-4BD8-97ED-97ADA1F33CF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F91-8224-46EF-BDD8-CF8AF192B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DD9C-38FA-4BD8-97ED-97ADA1F33CF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F91-8224-46EF-BDD8-CF8AF192B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DD9C-38FA-4BD8-97ED-97ADA1F33CF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F91-8224-46EF-BDD8-CF8AF192BA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6DD9C-38FA-4BD8-97ED-97ADA1F33CF9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F4F91-8224-46EF-BDD8-CF8AF192BA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071546"/>
            <a:ext cx="5457836" cy="1785950"/>
          </a:xfrm>
        </p:spPr>
        <p:txBody>
          <a:bodyPr>
            <a:normAutofit fontScale="90000"/>
          </a:bodyPr>
          <a:lstStyle/>
          <a:p>
            <a:r>
              <a:rPr lang="ru-RU" sz="67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«Идем за покупками в супермаркет»</a:t>
            </a:r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071942"/>
            <a:ext cx="5929322" cy="175260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 МБДОУ № 46 «Золотой петушок» </a:t>
            </a:r>
          </a:p>
          <a:p>
            <a:pPr algn="just"/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Янышевская Н.В.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фетровая книга\IMG_20230704_215215_324.jpg"/>
          <p:cNvPicPr/>
          <p:nvPr/>
        </p:nvPicPr>
        <p:blipFill>
          <a:blip r:embed="rId2" cstate="print"/>
          <a:srcRect l="18769" t="5049" r="20019" b="1232"/>
          <a:stretch>
            <a:fillRect/>
          </a:stretch>
        </p:blipFill>
        <p:spPr bwMode="auto">
          <a:xfrm>
            <a:off x="4643438" y="428604"/>
            <a:ext cx="3638550" cy="556686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642918"/>
            <a:ext cx="3786214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Атрибуты покупателя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ознакомление старших дошкольников с профессией продавец через использование  технологии фетровый конструктор.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ья\Desktop\фетровая книга\IMG_20230704_215636_863.jpg"/>
          <p:cNvPicPr/>
          <p:nvPr/>
        </p:nvPicPr>
        <p:blipFill>
          <a:blip r:embed="rId2" cstate="print"/>
          <a:srcRect l="9096" t="1792"/>
          <a:stretch>
            <a:fillRect/>
          </a:stretch>
        </p:blipFill>
        <p:spPr bwMode="auto">
          <a:xfrm>
            <a:off x="5572132" y="1428736"/>
            <a:ext cx="3357586" cy="434362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Наталья\Desktop\фетровая книга\IMG_20230704_204656_081.jpg"/>
          <p:cNvPicPr/>
          <p:nvPr/>
        </p:nvPicPr>
        <p:blipFill>
          <a:blip r:embed="rId3" cstate="print"/>
          <a:srcRect l="7852" t="2374" r="24048" b="3505"/>
          <a:stretch>
            <a:fillRect/>
          </a:stretch>
        </p:blipFill>
        <p:spPr bwMode="auto">
          <a:xfrm>
            <a:off x="1643042" y="2214554"/>
            <a:ext cx="3286148" cy="435771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28794" y="285728"/>
            <a:ext cx="485778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Вход в супермаркет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фетровая книга\IMG_20230704_215445_716.jpg"/>
          <p:cNvPicPr/>
          <p:nvPr/>
        </p:nvPicPr>
        <p:blipFill>
          <a:blip r:embed="rId2" cstate="print"/>
          <a:srcRect l="20714" r="10816" b="3941"/>
          <a:stretch>
            <a:fillRect/>
          </a:stretch>
        </p:blipFill>
        <p:spPr bwMode="auto">
          <a:xfrm>
            <a:off x="4572000" y="857232"/>
            <a:ext cx="4071966" cy="57058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1357298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Касса, чеки, весы, телефон или калькулятор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00042"/>
            <a:ext cx="378621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Атрибуты продавца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фетровая книга\IMG_20230704_204853_802.jpg"/>
          <p:cNvPicPr/>
          <p:nvPr/>
        </p:nvPicPr>
        <p:blipFill>
          <a:blip r:embed="rId2" cstate="print"/>
          <a:srcRect t="1232" r="31721" b="4756"/>
          <a:stretch>
            <a:fillRect/>
          </a:stretch>
        </p:blipFill>
        <p:spPr bwMode="auto">
          <a:xfrm>
            <a:off x="4572000" y="785794"/>
            <a:ext cx="4048201" cy="558149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1214422"/>
            <a:ext cx="321471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Овощи- фрукты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фетровая книга\IMG_20230704_204929_146.jpg"/>
          <p:cNvPicPr/>
          <p:nvPr/>
        </p:nvPicPr>
        <p:blipFill>
          <a:blip r:embed="rId2" cstate="print"/>
          <a:srcRect l="26282" r="9866"/>
          <a:stretch>
            <a:fillRect/>
          </a:stretch>
        </p:blipFill>
        <p:spPr bwMode="auto">
          <a:xfrm>
            <a:off x="5000628" y="428604"/>
            <a:ext cx="3795699" cy="593994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392909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 молочных и мясных продуктов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Наталья\Desktop\фетровая книга\IMG_20230704_205112_836.jpg"/>
          <p:cNvPicPr/>
          <p:nvPr/>
        </p:nvPicPr>
        <p:blipFill>
          <a:blip r:embed="rId3" cstate="print"/>
          <a:srcRect l="29360" t="5542" r="2957"/>
          <a:stretch>
            <a:fillRect/>
          </a:stretch>
        </p:blipFill>
        <p:spPr bwMode="auto">
          <a:xfrm>
            <a:off x="1500166" y="1785926"/>
            <a:ext cx="3293066" cy="387014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фетровая книга\IMG_20230704_205203_409.jpg"/>
          <p:cNvPicPr/>
          <p:nvPr/>
        </p:nvPicPr>
        <p:blipFill>
          <a:blip r:embed="rId2" cstate="print"/>
          <a:srcRect l="3868" t="2094" r="22731"/>
          <a:stretch>
            <a:fillRect/>
          </a:stretch>
        </p:blipFill>
        <p:spPr bwMode="auto">
          <a:xfrm>
            <a:off x="4785056" y="500042"/>
            <a:ext cx="4216100" cy="581558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4348" y="142852"/>
            <a:ext cx="364333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 кондитерских изделий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Наталья\Desktop\фетровая книга\IMG_20230704_205234_728.jpg"/>
          <p:cNvPicPr/>
          <p:nvPr/>
        </p:nvPicPr>
        <p:blipFill>
          <a:blip r:embed="rId3" cstate="print"/>
          <a:srcRect l="3743" t="5419" r="27165"/>
          <a:stretch>
            <a:fillRect/>
          </a:stretch>
        </p:blipFill>
        <p:spPr bwMode="auto">
          <a:xfrm>
            <a:off x="1357290" y="1428736"/>
            <a:ext cx="2980607" cy="452354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фетровая книга\IMG_20230704_205253_322.jpg"/>
          <p:cNvPicPr/>
          <p:nvPr/>
        </p:nvPicPr>
        <p:blipFill>
          <a:blip r:embed="rId2" cstate="print"/>
          <a:srcRect l="18769" r="10169"/>
          <a:stretch>
            <a:fillRect/>
          </a:stretch>
        </p:blipFill>
        <p:spPr bwMode="auto">
          <a:xfrm>
            <a:off x="500034" y="571480"/>
            <a:ext cx="4220870" cy="593994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86380" y="714356"/>
            <a:ext cx="342902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 игрушек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Наталья\Desktop\фетровая книга\IMG_20230704_205342_928.jpg"/>
          <p:cNvPicPr/>
          <p:nvPr/>
        </p:nvPicPr>
        <p:blipFill>
          <a:blip r:embed="rId3" cstate="print"/>
          <a:srcRect l="22347" t="862" r="10523"/>
          <a:stretch>
            <a:fillRect/>
          </a:stretch>
        </p:blipFill>
        <p:spPr bwMode="auto">
          <a:xfrm>
            <a:off x="5429256" y="1714488"/>
            <a:ext cx="3214710" cy="46588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фетровая книга\IMG_20230704_205358_323.jpg"/>
          <p:cNvPicPr/>
          <p:nvPr/>
        </p:nvPicPr>
        <p:blipFill>
          <a:blip r:embed="rId2" cstate="print"/>
          <a:srcRect l="10395" t="2956" r="16288"/>
          <a:stretch>
            <a:fillRect/>
          </a:stretch>
        </p:blipFill>
        <p:spPr bwMode="auto">
          <a:xfrm>
            <a:off x="4786282" y="142852"/>
            <a:ext cx="4357718" cy="576437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214290"/>
            <a:ext cx="292895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 одежды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Наталья\Desktop\фетровая книга\IMG_20230704_215133_802.jpg"/>
          <p:cNvPicPr/>
          <p:nvPr/>
        </p:nvPicPr>
        <p:blipFill>
          <a:blip r:embed="rId3" cstate="print"/>
          <a:srcRect l="24434" t="2340" r="6967" b="2463"/>
          <a:stretch>
            <a:fillRect/>
          </a:stretch>
        </p:blipFill>
        <p:spPr bwMode="auto">
          <a:xfrm>
            <a:off x="785786" y="1142984"/>
            <a:ext cx="3357586" cy="461327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«Идем за покупками в супермаркет»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«Идем за покупками в супермаркет» </dc:title>
  <dc:creator>Италика</dc:creator>
  <cp:lastModifiedBy>Италика</cp:lastModifiedBy>
  <cp:revision>1</cp:revision>
  <dcterms:created xsi:type="dcterms:W3CDTF">2023-07-04T15:21:06Z</dcterms:created>
  <dcterms:modified xsi:type="dcterms:W3CDTF">2023-07-04T16:32:20Z</dcterms:modified>
</cp:coreProperties>
</file>