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DF35-CC1F-4936-93CF-C89910789F22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5496-9DAD-44F0-AFF3-FEE8EF1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6464" y="55909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Сидорова Светлана </a:t>
            </a:r>
            <a:r>
              <a:rPr lang="ru-RU" dirty="0" smtClean="0">
                <a:solidFill>
                  <a:srgbClr val="00B050"/>
                </a:solidFill>
              </a:rPr>
              <a:t>Викторовна, Воспитатель: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МБДОУ№21 «Гнёздышко»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«Развиваем речь через презентацию, для детей старшего дошкольного возраста»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1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6400800" cy="6949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omic Sans MS" pitchFamily="66" charset="0"/>
              </a:rPr>
              <a:t>Зеленый лепесток</a:t>
            </a:r>
            <a:endParaRPr lang="ru-RU" sz="4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Администратор\Desktop\яфяф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976664" cy="58361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6400800" cy="7647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Оранжевый лепесток</a:t>
            </a:r>
            <a:endParaRPr lang="ru-RU" sz="4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Администратор\Desktop\чсм ч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5112568" cy="54924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805264"/>
            <a:ext cx="6400800" cy="7200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Фиолетовый лепесток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Администратор\Desktop\м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957774" cy="5400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7704856" cy="7200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Женя знакомится с Витей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Администратор\Desktop\с м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040560" cy="573503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6400800" cy="79208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Comic Sans MS" pitchFamily="66" charset="0"/>
              </a:rPr>
              <a:t>Голубой лепесток</a:t>
            </a:r>
            <a:endParaRPr lang="ru-RU" sz="4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Администратор\Desktop\ыава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4824536" cy="5688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вапож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4661520" cy="61158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Comic Sans MS" pitchFamily="66" charset="0"/>
              </a:rPr>
              <a:t>Конец!!!</a:t>
            </a:r>
            <a:endParaRPr lang="ru-RU" sz="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484784"/>
            <a:ext cx="6059016" cy="230425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Моя любимая книга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В.Катаев «Цветик - семицветик»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5949280"/>
            <a:ext cx="456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Сидорова Светлана Викторовна Воспитатель</a:t>
            </a:r>
          </a:p>
          <a:p>
            <a:r>
              <a:rPr lang="ru-RU" dirty="0" smtClean="0"/>
              <a:t>МБДОУ№21 «Гнёздышко»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6400800" cy="1057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Валентин Петрович Катаев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(1897 – 1986)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Администратор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4032448" cy="52874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вапож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4661520" cy="61158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6165304"/>
            <a:ext cx="3888432" cy="5284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Девочка Женя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Администратор\Desktop\Снимо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218472" cy="41044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Администратор\Desktop\см ис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96952"/>
            <a:ext cx="5609159" cy="30289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4088" y="4149080"/>
            <a:ext cx="3600400" cy="24482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Лети, лети, лепесток.</a:t>
            </a:r>
          </a:p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Через запад на восток.</a:t>
            </a:r>
          </a:p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Через север, через юг.</a:t>
            </a:r>
          </a:p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Возвращайся, сделав круг.</a:t>
            </a:r>
          </a:p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Лишь коснёшься ты земли </a:t>
            </a:r>
            <a:r>
              <a:rPr lang="ru-RU" sz="1800" b="1" dirty="0" smtClean="0">
                <a:solidFill>
                  <a:srgbClr val="00B050"/>
                </a:solidFill>
                <a:latin typeface="Comic Sans MS" pitchFamily="66" charset="0"/>
              </a:rPr>
              <a:t>-</a:t>
            </a:r>
            <a:endParaRPr lang="ru-RU" sz="18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1800" b="1" dirty="0">
                <a:solidFill>
                  <a:srgbClr val="00B050"/>
                </a:solidFill>
                <a:latin typeface="Comic Sans MS" pitchFamily="66" charset="0"/>
              </a:rPr>
              <a:t>Быть, по-моему вели.</a:t>
            </a:r>
          </a:p>
          <a:p>
            <a:endParaRPr lang="ru-RU" sz="1600" dirty="0"/>
          </a:p>
        </p:txBody>
      </p:sp>
      <p:pic>
        <p:nvPicPr>
          <p:cNvPr id="5122" name="Picture 2" descr="C:\Users\Администратор\Desktop\щшгн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12568" cy="62646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6400800" cy="8885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Желтый лепесток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Администратор\Desktop\м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6638069" cy="43924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6048672" cy="62562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Красный лепесток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Администратор\Desktop\чм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320480" cy="5589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229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Синий лепесток</a:t>
            </a:r>
            <a:endParaRPr lang="ru-RU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Администратор\Desktop\п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837163" cy="38164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87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«Развиваем речь через презентацию, для детей старшего дошкольного возраста» </vt:lpstr>
      <vt:lpstr>Моя любимая книга В.Катаев «Цветик - семицветик»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книга В.Катаев «Цветик - семицветик»</dc:title>
  <dc:creator>Windows User</dc:creator>
  <cp:lastModifiedBy>Пользователь</cp:lastModifiedBy>
  <cp:revision>9</cp:revision>
  <dcterms:created xsi:type="dcterms:W3CDTF">2022-11-06T13:16:47Z</dcterms:created>
  <dcterms:modified xsi:type="dcterms:W3CDTF">2023-07-10T17:47:27Z</dcterms:modified>
</cp:coreProperties>
</file>