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6" r:id="rId13"/>
    <p:sldId id="28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8E4B7696-CC8A-4698-A70D-14AEE09EA52B}">
          <p14:sldIdLst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7"/>
          </p14:sldIdLst>
        </p14:section>
        <p14:section name="Раздел без заголовка" id="{EF727599-DFA0-4F31-859C-373E81EF2AD7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723"/>
    <a:srgbClr val="006600"/>
    <a:srgbClr val="003300"/>
    <a:srgbClr val="333300"/>
    <a:srgbClr val="3366FF"/>
    <a:srgbClr val="0000FF"/>
    <a:srgbClr val="000000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794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18543-F8CE-4B14-AC75-B93AEABEAED9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11E60-89B7-4456-B082-D33ABC737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43B81-335A-4D47-9F23-B0A3FAEE1D43}" type="datetimeFigureOut">
              <a:rPr lang="ru-RU" smtClean="0"/>
              <a:pPr/>
              <a:t>23.07.2023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B1C4-C857-4889-8F71-7CC0702F9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96239-BCC2-E1A2-4C3A-06DE04441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1847"/>
            <a:ext cx="4584170" cy="4077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D33A15-A0CD-017B-C87E-B0CA27E97714}"/>
              </a:ext>
            </a:extLst>
          </p:cNvPr>
          <p:cNvSpPr txBox="1"/>
          <p:nvPr/>
        </p:nvSpPr>
        <p:spPr>
          <a:xfrm>
            <a:off x="357158" y="1357298"/>
            <a:ext cx="857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Лекарственные</a:t>
            </a:r>
            <a:endParaRPr lang="en-US" sz="4400" dirty="0" smtClean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400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>
                <a:solidFill>
                  <a:srgbClr val="003300"/>
                </a:solidFill>
                <a:latin typeface="Arial Black" panose="020B0A04020102020204" pitchFamily="34" charset="0"/>
              </a:rPr>
              <a:t>растения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AE6E0B-A0B7-C958-F4E4-6A6984E22719}"/>
              </a:ext>
            </a:extLst>
          </p:cNvPr>
          <p:cNvSpPr txBox="1"/>
          <p:nvPr/>
        </p:nvSpPr>
        <p:spPr>
          <a:xfrm>
            <a:off x="5000628" y="3714752"/>
            <a:ext cx="392909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№37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«Искорка»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 воспитатель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Шалыгина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5852" y="214290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 образовательное  учреждение 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«Детский сад №37 «Искорка»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4810" y="578645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AE6E0B-A0B7-C958-F4E4-6A6984E22719}"/>
              </a:ext>
            </a:extLst>
          </p:cNvPr>
          <p:cNvSpPr txBox="1"/>
          <p:nvPr/>
        </p:nvSpPr>
        <p:spPr>
          <a:xfrm>
            <a:off x="4857752" y="5286388"/>
            <a:ext cx="278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г.Междуреченск 2023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78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-41564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5" y="265334"/>
            <a:ext cx="8424449" cy="229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растение знают все. Когда цветут </a:t>
            </a:r>
            <a:r>
              <a:rPr lang="ru-RU" b="1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одуванчики</a:t>
            </a: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кажется, что дети солнышка спустились на землю и покрыли ее красивым ковром. Одуванчик используют давно в лечебных целях. Его называют «эликсиром жизни» не зря: все части растения полезны. И корни, листья, цветы. Из цветов одуванчика делают варенье, похожее на мед. Из листьев можно готовить весной полезные салаты. Одуванчик обладает потогонным, жаропонижающим и отхаркивающим средствами.</a:t>
            </a: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Нужно только правильно приготовить  из него отвар.</a:t>
            </a:r>
            <a:endParaRPr lang="ru-RU" sz="1800" i="1" dirty="0">
              <a:solidFill>
                <a:srgbClr val="46572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841835-BE74-EBB0-1F7D-259708D8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79712" y="2926161"/>
            <a:ext cx="2736304" cy="35081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6B21512-8E94-FAA8-FA9B-C0707B50BF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5E3"/>
              </a:clrFrom>
              <a:clrTo>
                <a:srgbClr val="FCF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5386" y="2357240"/>
            <a:ext cx="3742644" cy="45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096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5" y="265334"/>
            <a:ext cx="8424449" cy="25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одуванчикам любят прилетать пчелы, шмели и бабочки. Они едят одуванчиковый сладкий нектар. А пчелы потом из него делают одуванчиковый мед – густой и ароматный. 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что будет, если сорвать все одуванчики?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будет плохо бабочкам, будет плохо и нам: скучно, некрасиво. Поэтому нельзя срывать одуванчики и бросать погибать на землю. Не будем рвать одуванчики, пусть растут и радуются солнышку.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841835-BE74-EBB0-1F7D-259708D8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222" y="2860866"/>
            <a:ext cx="2895616" cy="37431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6EF360-DB3B-7B07-DEB1-ADBF9606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1" y="2809632"/>
            <a:ext cx="5347958" cy="40125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415BBB9-4CFE-091E-27F7-E1C8252CF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631" y="4196155"/>
            <a:ext cx="2206943" cy="26036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8F442DA-9D5E-D52C-81DE-9185BFC99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18" y="4815923"/>
            <a:ext cx="2582190" cy="19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238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5" y="265334"/>
            <a:ext cx="8424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одно </a:t>
            </a: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лекарственное растение – </a:t>
            </a:r>
            <a:r>
              <a:rPr lang="ru-RU" b="1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мать-и-мачеха</a:t>
            </a: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растение получило по строению листа. Снизу они белые, </a:t>
            </a: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пушистые, мягкие, как материнские руки. Сверху зеленые, холодные — как мачеха.</a:t>
            </a:r>
            <a:endParaRPr lang="ru-RU" b="0" i="1" dirty="0">
              <a:solidFill>
                <a:srgbClr val="46572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Издавна растение использовали как лекарственное. Мать-и-мачеха — медоносное</a:t>
            </a:r>
          </a:p>
          <a:p>
            <a:pPr algn="l"/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растение. И это первые весенние цветы, которые радуют нас.</a:t>
            </a:r>
          </a:p>
          <a:p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лечебных целях у растения используют и цветки, и листья. Применяют при кашле</a:t>
            </a: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укрепления иммунитета, как потогонное средство.</a:t>
            </a:r>
            <a:endParaRPr lang="ru-RU" b="0" i="0" dirty="0">
              <a:solidFill>
                <a:srgbClr val="465723"/>
              </a:solidFill>
              <a:effectLst/>
              <a:latin typeface="YS Text"/>
            </a:endParaRPr>
          </a:p>
          <a:p>
            <a:pPr algn="l"/>
            <a:endParaRPr lang="ru-RU" b="0" i="1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87356BE-DDDB-6BA9-CEDD-17022B30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765" y="2708920"/>
            <a:ext cx="4833723" cy="38669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4A3F94-AF88-0903-5D0F-CDCB5BBBD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8536" y="3030127"/>
            <a:ext cx="2171496" cy="34778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4CC1BE-172E-15A9-2C32-5307266FA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9" y="2277486"/>
            <a:ext cx="306655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706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503791" y="413077"/>
            <a:ext cx="8424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удивительные растения есть в вашем парке.</a:t>
            </a:r>
          </a:p>
          <a:p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 почему мы их назвали лекарственными? </a:t>
            </a:r>
          </a:p>
          <a:p>
            <a:pPr marL="285750" indent="-285750">
              <a:buFontTx/>
              <a:buChar char="-"/>
            </a:pP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их рвать просто так?</a:t>
            </a:r>
          </a:p>
          <a:p>
            <a:pPr marL="285750" indent="-285750">
              <a:buFontTx/>
              <a:buChar char="-"/>
            </a:pPr>
            <a:r>
              <a:rPr lang="ru-RU" i="1" dirty="0">
                <a:solidFill>
                  <a:srgbClr val="46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существуют лекарственные растения?</a:t>
            </a:r>
            <a:endParaRPr lang="ru-RU" b="0" i="0" dirty="0">
              <a:solidFill>
                <a:srgbClr val="465723"/>
              </a:solidFill>
              <a:effectLst/>
              <a:latin typeface="YS Text"/>
            </a:endParaRPr>
          </a:p>
          <a:p>
            <a:pPr algn="l"/>
            <a:endParaRPr lang="ru-RU" b="0" i="1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4CC1BE-172E-15A9-2C32-5307266FA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" y="2349070"/>
            <a:ext cx="3066554" cy="41456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26D9EE-4A33-B4FA-476C-8F2801657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3237066"/>
            <a:ext cx="2499577" cy="3231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5C4073-3ECF-D2E7-E5EA-043B34A27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090" y="2189670"/>
            <a:ext cx="2941198" cy="40024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05D14F-ECFE-0B43-4BBA-3134A98F3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3" y="2303482"/>
            <a:ext cx="2499577" cy="43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59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719572" y="620688"/>
            <a:ext cx="77048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лекарственными растениями.</a:t>
            </a:r>
          </a:p>
          <a:p>
            <a:pPr>
              <a:lnSpc>
                <a:spcPct val="150000"/>
              </a:lnSpc>
            </a:pPr>
            <a:r>
              <a:rPr lang="ru-RU" sz="24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познакомить детей с лекарственными растениями; дать знание простейших способах использования некоторых лекарственных растений для лечения и оздоровления человека; расширять кругозор детей; воспитывать экологическую культуру: чувства любви к природе, заинтересованность в ее сохранении</a:t>
            </a:r>
          </a:p>
          <a:p>
            <a:pPr>
              <a:lnSpc>
                <a:spcPct val="150000"/>
              </a:lnSpc>
            </a:pPr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3801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B72EE5-6B5F-9170-2A97-77AF0A57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74" y="3406688"/>
            <a:ext cx="1908213" cy="3072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F5872F-8BD7-CBB6-3D7B-6965B680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065" y="2400424"/>
            <a:ext cx="1859441" cy="32189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D4C2D6-068F-6463-0D6B-54D999E83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99988" y="2805351"/>
            <a:ext cx="2952328" cy="35616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822408-AB08-37A3-71E5-C8299DB39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034" y="266976"/>
            <a:ext cx="2359356" cy="3218967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xmlns="" id="{A1EC5EF3-CFE3-3C63-7C61-AC7796D44A86}"/>
              </a:ext>
            </a:extLst>
          </p:cNvPr>
          <p:cNvSpPr/>
          <p:nvPr/>
        </p:nvSpPr>
        <p:spPr>
          <a:xfrm flipH="1">
            <a:off x="179512" y="116632"/>
            <a:ext cx="5885560" cy="2880320"/>
          </a:xfrm>
          <a:prstGeom prst="cloudCallout">
            <a:avLst>
              <a:gd name="adj1" fmla="val -47936"/>
              <a:gd name="adj2" fmla="val -112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B0F0"/>
                </a:solidFill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763902" y="395504"/>
            <a:ext cx="4960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ребята. Мы –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b="1" i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колята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молодые защитники природы. Мы сегодня гуляли по вашему городу и увидели, сколько много у вас разных деревьев, растений, цветов, какой красивый ваш город! Побывали в вашем парке и увидели там много лекарственных растений. А вы знаете их?</a:t>
            </a:r>
          </a:p>
        </p:txBody>
      </p:sp>
    </p:spTree>
    <p:extLst>
      <p:ext uri="{BB962C8B-B14F-4D97-AF65-F5344CB8AC3E}">
        <p14:creationId xmlns:p14="http://schemas.microsoft.com/office/powerpoint/2010/main" xmlns="" val="164674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B72EE5-6B5F-9170-2A97-77AF0A57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133" y="2810595"/>
            <a:ext cx="2422861" cy="3901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431538" y="140326"/>
            <a:ext cx="8504455" cy="398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800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Знаете ли вы, чем хорошо лечить царапины и разбитые коленки?</a:t>
            </a:r>
          </a:p>
          <a:p>
            <a:pPr algn="just">
              <a:spcAft>
                <a:spcPts val="1000"/>
              </a:spcAft>
            </a:pPr>
            <a:r>
              <a:rPr lang="ru-RU" sz="1800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Зеленым бинтом, который называется </a:t>
            </a:r>
            <a:r>
              <a:rPr lang="ru-RU" sz="1800" b="1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подорожник.</a:t>
            </a:r>
            <a:endParaRPr lang="ru-RU" sz="1800" i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Да, ребята, мы иногда топчем его, а он все плотнее прижимается к земле. Листья его упругие, с прочными жилками. Надежно укрепился он в почве густым пучком корней. Вверх поднят только стебелек с соцветиями. Они тоже жесткие и упругие – вот и не боится подорожник вытаптывания, от которого страдают многие другие растения. Семена подорожника клейкие, легко прилипают к ногам людей и шерсти животных, поэтому животные и люди, проходящие по дорожке, помогают семенам распространяться вдоль дорожек и тропинок.</a:t>
            </a:r>
            <a:endParaRPr lang="ru-RU" sz="1800" i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D60A429-18E2-86B1-F82C-6C6CA2635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90" y="3243421"/>
            <a:ext cx="5204643" cy="34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836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-10391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B72EE5-6B5F-9170-2A97-77AF0A57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524" y="2564905"/>
            <a:ext cx="2411763" cy="3883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6" y="265334"/>
            <a:ext cx="7840545" cy="14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800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знаете, как пользоваться подорожником при ушибе и порезе? </a:t>
            </a:r>
            <a:r>
              <a:rPr lang="ru-RU" sz="1800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 подорожника надо обязательно очистить от пыли, затем немного поцарапать, чтобы выделился сок, и затем приложить к ране.)</a:t>
            </a:r>
            <a:endParaRPr lang="ru-RU" sz="1800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F33838-1585-F51D-2E53-46805B8D39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85" y="1983886"/>
            <a:ext cx="4137536" cy="4464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3E926E-9E58-5E23-A49D-96A08D558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1492" t="12644" r="9561" b="9942"/>
          <a:stretch/>
        </p:blipFill>
        <p:spPr>
          <a:xfrm>
            <a:off x="6712774" y="1477659"/>
            <a:ext cx="2160241" cy="173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452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5" y="265334"/>
            <a:ext cx="8640960" cy="382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800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каком растении говорят, что он жжет? </a:t>
            </a:r>
            <a:r>
              <a:rPr lang="ru-RU" sz="1800" b="1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Правильно, о крапиве</a:t>
            </a:r>
            <a:r>
              <a:rPr lang="ru-RU" sz="180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Из крапивы готовят великолепные щи, крапивное пюре с яйцом, можно даже заквашивать крапиву как капусту. Листья крапивы богаты разными полезными витаминами. В крапиве содержаться вещества, убивающие микробов, также она хорошо останавливает кровь. </a:t>
            </a:r>
            <a:r>
              <a:rPr lang="ru-RU" sz="1800" b="1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надо взять крапиву, растолочь ее и приложить к ранке.</a:t>
            </a:r>
            <a:r>
              <a:rPr lang="ru-RU" sz="180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еще отвар из крапивы укрепляет волосы.</a:t>
            </a:r>
            <a:r>
              <a:rPr lang="ru-RU" sz="180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Также из нее делают бумагу, веревки и мешковину. Вспомните сказку Г. Х. Андерсена «Дикие лебеди»: именно из крапивы пришлось сестрице вязать рубашки для братьев, чтобы спасти их от чар колдуньи.</a:t>
            </a:r>
            <a:endParaRPr lang="ru-RU" sz="1800" i="1" dirty="0">
              <a:solidFill>
                <a:srgbClr val="46572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70A029-D32F-873D-1C67-F82D169F5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" y="3836324"/>
            <a:ext cx="4283968" cy="29935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3A33233-8C15-8CBA-DA77-1B002D423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979" y="3433673"/>
            <a:ext cx="4073912" cy="33797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077688-A327-B2DB-CC87-F38908D32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062" y="2780928"/>
            <a:ext cx="2190795" cy="37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70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5" y="265334"/>
            <a:ext cx="8424449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800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800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почему все – таки крапива обжигает? На листья и стеблях крапивы имеются особые волоски. Каждый волосок – как игла крошечного шприца. Внутри волосков – едкая жидкость. Дотронуться – получай уколы. Но пройдет немного времени, и вы перестанете чувствовать жжение.</a:t>
            </a:r>
            <a:endParaRPr lang="ru-RU" sz="1800" i="1" dirty="0">
              <a:solidFill>
                <a:srgbClr val="46572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25CAAB-9885-305F-29C3-97737A76DC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015" y="1821017"/>
            <a:ext cx="4247985" cy="48384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16FAD8-DDA2-511B-3214-3BF02C13D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340768"/>
            <a:ext cx="2986493" cy="517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8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5" y="265334"/>
            <a:ext cx="8424449" cy="223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это что за растения?</a:t>
            </a:r>
            <a:endParaRPr lang="ru-RU" sz="1800" i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Если заболело горло, то лучший доктор – отвар из луговой </a:t>
            </a:r>
            <a:r>
              <a:rPr lang="ru-RU" sz="1800" b="1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лекарственной ромашки.</a:t>
            </a:r>
            <a:r>
              <a:rPr lang="ru-RU" sz="1800" i="1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Еще ее называют аптечной ромашкой</a:t>
            </a:r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нее листья рассеченные и много мелких цветков. Аптечная ромашка не имеет запаха. Она растет только на солнечных местах.</a:t>
            </a:r>
            <a:endParaRPr lang="ru-RU" sz="1800" i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2BFB5A-C2C5-0541-259C-387B0B1EA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95" y="2672631"/>
            <a:ext cx="5948139" cy="39733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4057FBE-F5A0-12AB-689F-216EF7189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995" y="1412776"/>
            <a:ext cx="3511484" cy="47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25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E9A19-5023-3D3D-79B5-95D75142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486" r="33701" b="4486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87B9FD-720B-2AF3-665E-D5FD6E27D7CF}"/>
              </a:ext>
            </a:extLst>
          </p:cNvPr>
          <p:cNvSpPr txBox="1"/>
          <p:nvPr/>
        </p:nvSpPr>
        <p:spPr>
          <a:xfrm>
            <a:off x="2195736" y="6206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BE3A8-315B-FD69-3FE1-2EB9EE6EC997}"/>
              </a:ext>
            </a:extLst>
          </p:cNvPr>
          <p:cNvSpPr txBox="1"/>
          <p:nvPr/>
        </p:nvSpPr>
        <p:spPr>
          <a:xfrm flipH="1">
            <a:off x="395535" y="265334"/>
            <a:ext cx="8424449" cy="166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rgbClr val="46572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Настоем ромашки не только полощут горло, а также делают разнообразные ванночки, промывают волосы, чтобы они были мягкими и шелковистыми. Настой ромашки можно  заморозить и протирать кубиком льда лицо, также настоем можно полоскать зубы. Но это только ромашкой полевой, а садовая ромашка не обладает целебными свойствами</a:t>
            </a:r>
            <a:endParaRPr lang="ru-RU" sz="1800" i="1" dirty="0">
              <a:solidFill>
                <a:srgbClr val="46572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4057FBE-F5A0-12AB-689F-216EF7189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5616" y="1807672"/>
            <a:ext cx="3168352" cy="46624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BC1D05-C82E-4799-1B23-20E2474D6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617"/>
          <a:stretch/>
        </p:blipFill>
        <p:spPr>
          <a:xfrm>
            <a:off x="4424823" y="1930213"/>
            <a:ext cx="3872202" cy="48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372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444</Words>
  <Application>Microsoft Office PowerPoint</Application>
  <PresentationFormat>Экран (4:3)</PresentationFormat>
  <Paragraphs>74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Света</cp:lastModifiedBy>
  <cp:revision>94</cp:revision>
  <dcterms:created xsi:type="dcterms:W3CDTF">2016-05-07T14:35:08Z</dcterms:created>
  <dcterms:modified xsi:type="dcterms:W3CDTF">2023-07-23T11:46:29Z</dcterms:modified>
</cp:coreProperties>
</file>