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72" r:id="rId3"/>
    <p:sldId id="258" r:id="rId4"/>
    <p:sldId id="262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7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3D0-2FCF-4CF4-B4B9-1FF0610B34A0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513-448C-497B-B8FC-B98B39BFE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3D0-2FCF-4CF4-B4B9-1FF0610B34A0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513-448C-497B-B8FC-B98B39BFE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3D0-2FCF-4CF4-B4B9-1FF0610B34A0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513-448C-497B-B8FC-B98B39BFE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3D0-2FCF-4CF4-B4B9-1FF0610B34A0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513-448C-497B-B8FC-B98B39BFE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3D0-2FCF-4CF4-B4B9-1FF0610B34A0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513-448C-497B-B8FC-B98B39BFE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3D0-2FCF-4CF4-B4B9-1FF0610B34A0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513-448C-497B-B8FC-B98B39BFE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3D0-2FCF-4CF4-B4B9-1FF0610B34A0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513-448C-497B-B8FC-B98B39BFE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3D0-2FCF-4CF4-B4B9-1FF0610B34A0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513-448C-497B-B8FC-B98B39BFE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3D0-2FCF-4CF4-B4B9-1FF0610B34A0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513-448C-497B-B8FC-B98B39BFE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3D0-2FCF-4CF4-B4B9-1FF0610B34A0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513-448C-497B-B8FC-B98B39BFE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E3D0-2FCF-4CF4-B4B9-1FF0610B34A0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513-448C-497B-B8FC-B98B39BFE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E3D0-2FCF-4CF4-B4B9-1FF0610B34A0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9513-448C-497B-B8FC-B98B39BFEF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NUL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476672"/>
            <a:ext cx="7344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54 «Веснушки»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(МБДОУ «Детский сад № 54 «Веснушки»)</a:t>
            </a:r>
            <a:endParaRPr lang="ru-RU" sz="14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  <a14:imgLayer r:embed="rId7">
                    <a14:imgEffect>
                      <a14:backgroundRemoval t="17459" b="78343" l="16094" r="82734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4322" t="15443" r="16391" b="20753"/>
          <a:stretch/>
        </p:blipFill>
        <p:spPr bwMode="auto">
          <a:xfrm>
            <a:off x="3203848" y="1484785"/>
            <a:ext cx="3024336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43608" y="3284984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Математическая сказка по формированию элементарных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математических представлений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«Колобок»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Составитель: Костик Ольга Владимировна,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воспитатель МБДОУ «Детский сад № 54»</a:t>
            </a:r>
          </a:p>
          <a:p>
            <a:pPr algn="ctr"/>
            <a:r>
              <a:rPr lang="ru-RU" sz="1400" dirty="0" smtClean="0"/>
              <a:t> </a:t>
            </a:r>
          </a:p>
          <a:p>
            <a:pPr algn="ctr"/>
            <a:r>
              <a:rPr lang="ru-RU" sz="1400" dirty="0" smtClean="0"/>
              <a:t> </a:t>
            </a:r>
          </a:p>
          <a:p>
            <a:pPr algn="ctr"/>
            <a:r>
              <a:rPr lang="ru-RU" sz="1400" dirty="0" smtClean="0"/>
              <a:t> 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Междуреченск 2023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260648"/>
            <a:ext cx="6336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Поблагодарил медведь Колобка , и разошлись каждый своей дорогой. </a:t>
            </a:r>
          </a:p>
        </p:txBody>
      </p:sp>
      <p:pic>
        <p:nvPicPr>
          <p:cNvPr id="6" name="Рисунок 5" descr="https://fsd.kopilkaurokov.ru/uploads/user_file_56c20b6c18348/img_user_file_56c20b6c18348_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3384376" cy="231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683568" y="3168658"/>
            <a:ext cx="482453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>
              <a:lnSpc>
                <a:spcPct val="150000"/>
              </a:lnSpc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Покатился  Колобок  дальше. А на встречу к нему Лиса бежит, увидела Колобка и говорит: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>
              <a:lnSpc>
                <a:spcPct val="1500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Колобочек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мой дружочек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000">
              <a:lnSpc>
                <a:spcPct val="150000"/>
              </a:lnSpc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За тобой бежать нет мочи.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000">
              <a:lnSpc>
                <a:spcPct val="150000"/>
              </a:lnSpc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Тут сорока мне сказала , что в лесу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000">
              <a:lnSpc>
                <a:spcPct val="150000"/>
              </a:lnSpc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Ты всем помог,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000">
              <a:lnSpc>
                <a:spcPct val="150000"/>
              </a:lnSpc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Помоги и мне дружок.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000">
              <a:lnSpc>
                <a:spcPct val="150000"/>
              </a:lnSpc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Дом хочу построить я 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000">
              <a:lnSpc>
                <a:spcPct val="150000"/>
              </a:lnSpc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Ты фигурки посмотри 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000">
              <a:lnSpc>
                <a:spcPct val="150000"/>
              </a:lnSpc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Из фигурок дом сложи.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dochkiisinochki.ru/wp-content/uploads/2016/09/kolobok7-500x7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492896"/>
            <a:ext cx="3384376" cy="386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4753" name="AutoShape 1"/>
          <p:cNvSpPr>
            <a:spLocks noChangeArrowheads="1"/>
          </p:cNvSpPr>
          <p:nvPr/>
        </p:nvSpPr>
        <p:spPr bwMode="auto">
          <a:xfrm>
            <a:off x="539552" y="476672"/>
            <a:ext cx="2367930" cy="1656184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54" name="AutoShape 2"/>
          <p:cNvSpPr>
            <a:spLocks noChangeArrowheads="1"/>
          </p:cNvSpPr>
          <p:nvPr/>
        </p:nvSpPr>
        <p:spPr bwMode="auto">
          <a:xfrm>
            <a:off x="3635896" y="404664"/>
            <a:ext cx="2376264" cy="2232248"/>
          </a:xfrm>
          <a:prstGeom prst="flowChartProcess">
            <a:avLst/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55" name="AutoShape 3"/>
          <p:cNvSpPr>
            <a:spLocks noChangeArrowheads="1"/>
          </p:cNvSpPr>
          <p:nvPr/>
        </p:nvSpPr>
        <p:spPr bwMode="auto">
          <a:xfrm>
            <a:off x="7308304" y="908720"/>
            <a:ext cx="792088" cy="720080"/>
          </a:xfrm>
          <a:prstGeom prst="flowChartConnector">
            <a:avLst/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3707904" y="3573016"/>
            <a:ext cx="1656184" cy="108012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3707904" y="4653136"/>
            <a:ext cx="1656184" cy="1440160"/>
          </a:xfrm>
          <a:prstGeom prst="flowChartProcess">
            <a:avLst/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4283968" y="5085184"/>
            <a:ext cx="504056" cy="432048"/>
          </a:xfrm>
          <a:prstGeom prst="flowChartConnector">
            <a:avLst/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403648" y="469274"/>
            <a:ext cx="6624736" cy="102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"Ну спасибо, Колобок ! Дом построить мне помог. Позову я всех друзей , посмотреть на дом скорей. Только ты  не укатись, здесь побудь и я вернусь. Скоро все сюда придут, будем праздновать мы тут.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skazka3.ucoz.com/novosti/08_08_19/slide-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88840"/>
            <a:ext cx="49530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s://cf.ppt-online.org/files1/slide/d/DINriSVwkMvGhc75db61F3s94T0jtWuEYABRoLeOJy/slide-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019175"/>
            <a:ext cx="48768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://11liski.detkin-club.ru/images/custom_1/maxresdefault%20%282%29_5bc4e8be13cb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8680"/>
            <a:ext cx="409934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1331640" y="2892871"/>
            <a:ext cx="64807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знания детей геометрических фигур и цвета.</a:t>
            </a: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знания детей о геометрических фигурах и цвета;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умение следовать определенным правилам при решении задач,  внимание, мышление, память;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интерес к занятию, вызвать желание выполнять несложные задания.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://svetlya4ok.do.am/_si/2/356735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39604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5148064" y="472916"/>
            <a:ext cx="33123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Жил веселый Колобок, колобок румяный бок.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Он от бабушки ушел, он от дедушки ушел,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По дорожке покатился, в густом лесу очутился.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С геометрическими фигурами подружился.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ds05.infourok.ru/uploads/ex/0104/00011273-9128e06c/3/img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73016"/>
            <a:ext cx="4300736" cy="278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://dochkiisinochki.ru/wp-content/uploads/2016/09/kolobok3-500x7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3600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3429000"/>
            <a:ext cx="4752528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Катится, катится Колобок, а навстречу ему идет зайчик и говорит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0000" algn="ctr">
              <a:lnSpc>
                <a:spcPct val="1500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 зайчик маленький,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000" algn="ctr">
              <a:lnSpc>
                <a:spcPct val="1500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 зайчик серенький.</a:t>
            </a:r>
            <a:br>
              <a:rPr lang="ru-RU" sz="1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Прыг-скок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прыг-скок,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000" algn="ctr">
              <a:lnSpc>
                <a:spcPct val="1500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Помоги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мне, дружок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000" algn="just"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Колобок,  румяный бок, мне в лесной школе задание дали: найти предметы похожие на геометрические фигуры. Помоги мне, пожалуйста, выполнить задание.</a:t>
            </a:r>
          </a:p>
          <a:p>
            <a:pPr algn="ctr"/>
            <a:endParaRPr lang="ru-RU" sz="1400" dirty="0"/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dochkiisinochki.ru/wp-content/uploads/2016/09/kolobok4-500x7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852936"/>
            <a:ext cx="349470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21" name="AutoShape 1"/>
          <p:cNvSpPr>
            <a:spLocks noChangeArrowheads="1"/>
          </p:cNvSpPr>
          <p:nvPr/>
        </p:nvSpPr>
        <p:spPr bwMode="auto">
          <a:xfrm>
            <a:off x="1115616" y="620688"/>
            <a:ext cx="1656184" cy="1368152"/>
          </a:xfrm>
          <a:prstGeom prst="triangle">
            <a:avLst>
              <a:gd name="adj" fmla="val 50000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22" name="AutoShape 2"/>
          <p:cNvSpPr>
            <a:spLocks noChangeArrowheads="1"/>
          </p:cNvSpPr>
          <p:nvPr/>
        </p:nvSpPr>
        <p:spPr bwMode="auto">
          <a:xfrm>
            <a:off x="3995936" y="1700808"/>
            <a:ext cx="1440160" cy="1368152"/>
          </a:xfrm>
          <a:prstGeom prst="flowChartProcess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6588224" y="692696"/>
            <a:ext cx="1512168" cy="1512168"/>
          </a:xfrm>
          <a:prstGeom prst="irregularSeal1">
            <a:avLst/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1115616" y="3573016"/>
            <a:ext cx="1728192" cy="141845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3995936" y="4149080"/>
            <a:ext cx="1346448" cy="1490464"/>
          </a:xfrm>
          <a:prstGeom prst="wave">
            <a:avLst>
              <a:gd name="adj1" fmla="val 13005"/>
              <a:gd name="adj2" fmla="val 0"/>
            </a:avLst>
          </a:prstGeom>
          <a:solidFill>
            <a:srgbClr val="8064A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6660232" y="3573016"/>
            <a:ext cx="1584176" cy="1491605"/>
          </a:xfrm>
          <a:prstGeom prst="flowChartConnector">
            <a:avLst/>
          </a:prstGeom>
          <a:gradFill rotWithShape="0">
            <a:gsLst>
              <a:gs pos="0">
                <a:srgbClr val="666666"/>
              </a:gs>
              <a:gs pos="50000">
                <a:srgbClr val="CCCCCC"/>
              </a:gs>
              <a:gs pos="100000">
                <a:srgbClr val="666666"/>
              </a:gs>
            </a:gsLst>
            <a:lin ang="18900000" scaled="1"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s://fsd.kopilkaurokov.ru/uploads/user_file_56c20b6c18348/img_user_file_56c20b6c18348_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3456384" cy="264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611560" y="3228882"/>
            <a:ext cx="468052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Катится Колобок , катится, а навстречу ему серый волк:</a:t>
            </a:r>
          </a:p>
          <a:p>
            <a:pPr indent="450000" algn="ctr">
              <a:lnSpc>
                <a:spcPct val="1500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Я - сердитый  волк,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      Я зубами щелк да щелк!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             В темный лес попал я вдруг,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      Ели там растут вокруг.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Колобок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помоги мне выполнить задание: определить цвет геометрических фигур.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dochkiisinochki.ru/wp-content/uploads/2016/09/kolobok5-500x7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96952"/>
            <a:ext cx="315848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s://im0-tub-ru.yandex.net/i?id=54d21e0c642340451d676705ff8ae03a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7056784" cy="410445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1691680" y="4797889"/>
            <a:ext cx="6480720" cy="13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"Ну ты и молодец, а то у меня все цвета в голове перепутались",- сказал волк и пошёл своей дорогой, поблагодарив Колобка. Колобок покатился дальше радостный, потому что помог зайчику и волку. Катится, катится и повстречал медведя.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://dochkiisinochki.ru/wp-content/uploads/2016/09/kolobok6-500x7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4032448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49" name="Rectangle 1"/>
          <p:cNvSpPr>
            <a:spLocks noChangeArrowheads="1"/>
          </p:cNvSpPr>
          <p:nvPr/>
        </p:nvSpPr>
        <p:spPr bwMode="auto">
          <a:xfrm rot="10800000" flipH="1" flipV="1">
            <a:off x="4860032" y="2248732"/>
            <a:ext cx="4032448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Мишка наш усталый по лесу идет.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Фигуры геометрические в бочке несёт.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Очень хочет он знать, как фигуры называть.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бочке у медведя лежат квадрат, круг и треугольник).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Помоги Колобок отгадать загадки: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6808" name="AutoShape 8"/>
          <p:cNvSpPr>
            <a:spLocks noChangeArrowheads="1"/>
          </p:cNvSpPr>
          <p:nvPr/>
        </p:nvSpPr>
        <p:spPr bwMode="auto">
          <a:xfrm>
            <a:off x="4932040" y="4509120"/>
            <a:ext cx="904875" cy="884238"/>
          </a:xfrm>
          <a:prstGeom prst="flowChartConnector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10" name="AutoShape 10"/>
          <p:cNvSpPr>
            <a:spLocks noChangeArrowheads="1"/>
          </p:cNvSpPr>
          <p:nvPr/>
        </p:nvSpPr>
        <p:spPr bwMode="auto">
          <a:xfrm>
            <a:off x="5148064" y="836712"/>
            <a:ext cx="1028700" cy="971550"/>
          </a:xfrm>
          <a:prstGeom prst="flowChartProcess">
            <a:avLst/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9" name="AutoShape 9"/>
          <p:cNvSpPr>
            <a:spLocks noChangeArrowheads="1"/>
          </p:cNvSpPr>
          <p:nvPr/>
        </p:nvSpPr>
        <p:spPr bwMode="auto">
          <a:xfrm>
            <a:off x="6804248" y="2636912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899592" y="260648"/>
            <a:ext cx="33123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Четыре угла и четыре сторонки,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Похожи точно родные сестренки.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ворота его не закатишь, как мяч,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он за тобою не пустится вскачь.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Фигура знакома для многих ребят.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вы узнали? Ведь это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Квадрат)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3635896" y="2420888"/>
            <a:ext cx="244827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вершины,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угла,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сторонки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же я?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Треугольник)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1043608" y="3987339"/>
            <a:ext cx="3600400" cy="199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углов у меня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похож на блюдце я,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тарелку и на крышку,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кольцо, на колесо.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же я такой, друзья?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вы меня!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229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oem</cp:lastModifiedBy>
  <cp:revision>10</cp:revision>
  <dcterms:created xsi:type="dcterms:W3CDTF">2023-06-23T17:01:23Z</dcterms:created>
  <dcterms:modified xsi:type="dcterms:W3CDTF">2023-06-23T18:33:09Z</dcterms:modified>
</cp:coreProperties>
</file>