
<file path=[Content_Types].xml><?xml version="1.0" encoding="utf-8"?>
<Types xmlns="http://schemas.openxmlformats.org/package/2006/content-types">
  <Default Extension="aac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5" r:id="rId3"/>
    <p:sldId id="258" r:id="rId4"/>
    <p:sldId id="259" r:id="rId5"/>
    <p:sldId id="261" r:id="rId6"/>
    <p:sldId id="260" r:id="rId7"/>
    <p:sldId id="262" r:id="rId8"/>
    <p:sldId id="263" r:id="rId9"/>
    <p:sldId id="266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ulti-mama.ru/zagadki-pro-cvety/#i-40" TargetMode="External"/><Relationship Id="rId7" Type="http://schemas.openxmlformats.org/officeDocument/2006/relationships/hyperlink" Target="https://2karandasha.ru/zagadki-dlya-detey/pro-cvety/pro-liliu" TargetMode="External"/><Relationship Id="rId2" Type="http://schemas.openxmlformats.org/officeDocument/2006/relationships/hyperlink" Target="https://multi-mama.ru/zagadki-pro-cvety/%23i-4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idsclever.ru/content/zagadki-pro-pion" TargetMode="External"/><Relationship Id="rId5" Type="http://schemas.openxmlformats.org/officeDocument/2006/relationships/hyperlink" Target="https://afez.ru/zagadki-dlya-detej-s-otvetami/cvety/iris" TargetMode="External"/><Relationship Id="rId4" Type="http://schemas.openxmlformats.org/officeDocument/2006/relationships/hyperlink" Target="https://mamamozhetvse.ru/zagadki-pro-mak-dlya-detej-12-luchshie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aac"/><Relationship Id="rId1" Type="http://schemas.microsoft.com/office/2007/relationships/media" Target="../media/media2.aac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aac"/><Relationship Id="rId1" Type="http://schemas.microsoft.com/office/2007/relationships/media" Target="../media/media3.aac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aac"/><Relationship Id="rId1" Type="http://schemas.microsoft.com/office/2007/relationships/media" Target="../media/media4.aac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aac"/><Relationship Id="rId1" Type="http://schemas.microsoft.com/office/2007/relationships/media" Target="../media/media5.aac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aac"/><Relationship Id="rId1" Type="http://schemas.microsoft.com/office/2007/relationships/media" Target="../media/media6.aac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aac"/><Relationship Id="rId1" Type="http://schemas.microsoft.com/office/2007/relationships/media" Target="../media/media7.aac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«Детский сад №37 «Искорка»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5301208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Междуреченск   -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4581128"/>
            <a:ext cx="532859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r"/>
            <a:r>
              <a:rPr lang="ru-RU" sz="2000" dirty="0" err="1" smtClean="0"/>
              <a:t>Г</a:t>
            </a:r>
            <a:r>
              <a:rPr lang="ru-RU" sz="2000" b="1" dirty="0" err="1" smtClean="0"/>
              <a:t>алдина</a:t>
            </a:r>
            <a:r>
              <a:rPr lang="ru-RU" sz="2000" b="1" dirty="0" smtClean="0"/>
              <a:t> </a:t>
            </a:r>
            <a:r>
              <a:rPr lang="ru-RU" sz="2000" b="1" dirty="0"/>
              <a:t>Наталья Николаевна</a:t>
            </a:r>
          </a:p>
          <a:p>
            <a:pPr algn="r"/>
            <a:r>
              <a:rPr lang="ru-RU" sz="2000" b="1" i="1" dirty="0"/>
              <a:t>воспитатель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988840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rgbClr val="7030A0"/>
                </a:solidFill>
              </a:rPr>
              <a:t>Цветы нашего сада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9483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7030A0"/>
                </a:solidFill>
              </a:rPr>
              <a:t>Убери цветы, не растущие в саду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23" y="2112379"/>
            <a:ext cx="2319722" cy="30929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01705"/>
            <a:ext cx="2592288" cy="33424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74" y="1376991"/>
            <a:ext cx="2295091" cy="30601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6074" y="3244334"/>
            <a:ext cx="22950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dirty="0"/>
              <a:t>Г</a:t>
            </a:r>
            <a:r>
              <a:rPr lang="ru-RU" dirty="0" smtClean="0"/>
              <a:t>ОРТЕНЗИЯ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13822" y="5413866"/>
            <a:ext cx="2726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ОДУВАНЧИКИ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00192" y="5229200"/>
            <a:ext cx="1942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ГВОЗДИКА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71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20840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u="sng" dirty="0">
                <a:hlinkClick r:id="rId2"/>
              </a:rPr>
              <a:t>https://multi-mama.ru/zagadki-pro-cvety/#i-41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u="sng" dirty="0">
                <a:hlinkClick r:id="rId3"/>
              </a:rPr>
              <a:t>https://multi-mama.ru/zagadki-pro-cvety/#i-40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u="sng" dirty="0">
                <a:hlinkClick r:id="rId4"/>
              </a:rPr>
              <a:t>https://mamamozhetvse.ru/zagadki-pro-mak-dlya-detej-12-luchshie.html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u="sng" dirty="0" smtClean="0">
                <a:hlinkClick r:id="rId5"/>
              </a:rPr>
              <a:t>https</a:t>
            </a:r>
            <a:r>
              <a:rPr lang="ru-RU" u="sng" dirty="0">
                <a:hlinkClick r:id="rId5"/>
              </a:rPr>
              <a:t>://afez.ru/zagadki-dlya-detej-s-otvetami/cvety/iris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u="sng" dirty="0">
                <a:hlinkClick r:id="rId6"/>
              </a:rPr>
              <a:t>https://www.kidsclever.ru/content/zagadki-pro-pion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u="sng" dirty="0">
                <a:hlinkClick r:id="rId7"/>
              </a:rPr>
              <a:t>https://2karandasha.ru/zagadki-dlya-detey/pro-cvety/pro-liliu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620688"/>
            <a:ext cx="3485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ГИПЕРССЫЛКИ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43492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продолжать знакомить детей с садовыми цветами, растущими в нашей местности. Учить различать садовые цветы от луговых.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Уточнить строение цветка.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логического мышления, воспитание любви к природе.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1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1"/>
            <a:ext cx="4104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tx2"/>
                </a:solidFill>
              </a:rPr>
              <a:t>Белая корзинка – </a:t>
            </a:r>
            <a:r>
              <a:rPr lang="ru-RU" sz="4000" dirty="0" smtClean="0">
                <a:solidFill>
                  <a:schemeClr val="tx2"/>
                </a:solidFill>
              </a:rPr>
              <a:t>золотое </a:t>
            </a:r>
            <a:r>
              <a:rPr lang="ru-RU" sz="4000" dirty="0">
                <a:solidFill>
                  <a:schemeClr val="tx2"/>
                </a:solidFill>
              </a:rPr>
              <a:t>донце, </a:t>
            </a:r>
            <a:endParaRPr lang="ru-RU" sz="4000" dirty="0" smtClean="0">
              <a:solidFill>
                <a:schemeClr val="tx2"/>
              </a:solidFill>
            </a:endParaRPr>
          </a:p>
          <a:p>
            <a:r>
              <a:rPr lang="ru-RU" sz="4000" dirty="0" smtClean="0">
                <a:solidFill>
                  <a:schemeClr val="tx2"/>
                </a:solidFill>
              </a:rPr>
              <a:t>В </a:t>
            </a:r>
            <a:r>
              <a:rPr lang="ru-RU" sz="4000" dirty="0">
                <a:solidFill>
                  <a:schemeClr val="tx2"/>
                </a:solidFill>
              </a:rPr>
              <a:t>ней лежит росинка </a:t>
            </a:r>
            <a:endParaRPr lang="ru-RU" sz="4000" dirty="0" smtClean="0">
              <a:solidFill>
                <a:schemeClr val="tx2"/>
              </a:solidFill>
            </a:endParaRPr>
          </a:p>
          <a:p>
            <a:r>
              <a:rPr lang="ru-RU" sz="4000" dirty="0" smtClean="0">
                <a:solidFill>
                  <a:schemeClr val="tx2"/>
                </a:solidFill>
              </a:rPr>
              <a:t>И </a:t>
            </a:r>
            <a:r>
              <a:rPr lang="ru-RU" sz="4000" dirty="0">
                <a:solidFill>
                  <a:schemeClr val="tx2"/>
                </a:solidFill>
              </a:rPr>
              <a:t>сверкает солнце.</a:t>
            </a:r>
          </a:p>
        </p:txBody>
      </p:sp>
      <p:pic>
        <p:nvPicPr>
          <p:cNvPr id="3" name="22 июн., 11.42_.a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3168" y="5157192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183" y="1772816"/>
            <a:ext cx="3651870" cy="48691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96136" y="692696"/>
            <a:ext cx="29317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C000"/>
                </a:solidFill>
              </a:rPr>
              <a:t>РОМАШКА  </a:t>
            </a:r>
          </a:p>
        </p:txBody>
      </p:sp>
    </p:spTree>
    <p:extLst>
      <p:ext uri="{BB962C8B-B14F-4D97-AF65-F5344CB8AC3E}">
        <p14:creationId xmlns:p14="http://schemas.microsoft.com/office/powerpoint/2010/main" val="7395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65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42484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7030A0"/>
                </a:solidFill>
              </a:rPr>
              <a:t>Я капризна и нежна, </a:t>
            </a:r>
            <a:r>
              <a:rPr lang="ru-RU" sz="4000" dirty="0" smtClean="0">
                <a:solidFill>
                  <a:srgbClr val="7030A0"/>
                </a:solidFill>
              </a:rPr>
              <a:t>к любому </a:t>
            </a:r>
            <a:r>
              <a:rPr lang="ru-RU" sz="4000" dirty="0">
                <a:solidFill>
                  <a:srgbClr val="7030A0"/>
                </a:solidFill>
              </a:rPr>
              <a:t>празднику нужна. Могу быть белой, желтой, красной, </a:t>
            </a:r>
            <a:r>
              <a:rPr lang="ru-RU" sz="4000" dirty="0" smtClean="0">
                <a:solidFill>
                  <a:srgbClr val="7030A0"/>
                </a:solidFill>
              </a:rPr>
              <a:t>но </a:t>
            </a:r>
            <a:r>
              <a:rPr lang="ru-RU" sz="4000" dirty="0">
                <a:solidFill>
                  <a:srgbClr val="7030A0"/>
                </a:solidFill>
              </a:rPr>
              <a:t>остаюсь всегда прекрасной!</a:t>
            </a:r>
          </a:p>
        </p:txBody>
      </p:sp>
      <p:pic>
        <p:nvPicPr>
          <p:cNvPr id="4" name="22 июн., 15.46_.a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3608" y="5301208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014" y="1196752"/>
            <a:ext cx="3783617" cy="504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5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477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7"/>
            <a:ext cx="4464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7030A0"/>
                </a:solidFill>
              </a:rPr>
              <a:t>Угадай, какой цветок </a:t>
            </a:r>
            <a:r>
              <a:rPr lang="ru-RU" sz="4000" dirty="0" smtClean="0">
                <a:solidFill>
                  <a:srgbClr val="7030A0"/>
                </a:solidFill>
              </a:rPr>
              <a:t>вырастет </a:t>
            </a:r>
            <a:r>
              <a:rPr lang="ru-RU" sz="4000" dirty="0">
                <a:solidFill>
                  <a:srgbClr val="7030A0"/>
                </a:solidFill>
              </a:rPr>
              <a:t>игрушкой? Потеряет лепесток — </a:t>
            </a:r>
            <a:r>
              <a:rPr lang="ru-RU" sz="4000" dirty="0" smtClean="0">
                <a:solidFill>
                  <a:srgbClr val="7030A0"/>
                </a:solidFill>
              </a:rPr>
              <a:t>станет </a:t>
            </a:r>
            <a:r>
              <a:rPr lang="ru-RU" sz="4000" dirty="0">
                <a:solidFill>
                  <a:srgbClr val="7030A0"/>
                </a:solidFill>
              </a:rPr>
              <a:t>погремушкой.</a:t>
            </a:r>
          </a:p>
        </p:txBody>
      </p:sp>
      <p:pic>
        <p:nvPicPr>
          <p:cNvPr id="3" name="22 июн., 16.00_.a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7624" y="4869160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6752"/>
            <a:ext cx="4101920" cy="55172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25590" y="332657"/>
            <a:ext cx="36587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МАК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8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277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548680"/>
            <a:ext cx="38164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7030A0"/>
                </a:solidFill>
              </a:rPr>
              <a:t>Зовусь я также как конфета, </a:t>
            </a:r>
            <a:endParaRPr lang="ru-RU" sz="4000" dirty="0" smtClean="0">
              <a:solidFill>
                <a:srgbClr val="7030A0"/>
              </a:solidFill>
            </a:endParaRPr>
          </a:p>
          <a:p>
            <a:r>
              <a:rPr lang="ru-RU" sz="4000" dirty="0" smtClean="0">
                <a:solidFill>
                  <a:srgbClr val="7030A0"/>
                </a:solidFill>
              </a:rPr>
              <a:t>Но </a:t>
            </a:r>
            <a:r>
              <a:rPr lang="ru-RU" sz="4000" dirty="0">
                <a:solidFill>
                  <a:srgbClr val="7030A0"/>
                </a:solidFill>
              </a:rPr>
              <a:t>только я цветок такой</a:t>
            </a:r>
            <a:r>
              <a:rPr lang="ru-RU" sz="40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>
                <a:solidFill>
                  <a:srgbClr val="7030A0"/>
                </a:solidFill>
              </a:rPr>
              <a:t>Цвету в саду и огороде летом, </a:t>
            </a:r>
            <a:endParaRPr lang="ru-RU" sz="4000" dirty="0" smtClean="0">
              <a:solidFill>
                <a:srgbClr val="7030A0"/>
              </a:solidFill>
            </a:endParaRPr>
          </a:p>
          <a:p>
            <a:r>
              <a:rPr lang="ru-RU" sz="4000" dirty="0" smtClean="0">
                <a:solidFill>
                  <a:srgbClr val="7030A0"/>
                </a:solidFill>
              </a:rPr>
              <a:t>И </a:t>
            </a:r>
            <a:r>
              <a:rPr lang="ru-RU" sz="4000" dirty="0">
                <a:solidFill>
                  <a:srgbClr val="7030A0"/>
                </a:solidFill>
              </a:rPr>
              <a:t>глаз ваш радую собой.</a:t>
            </a:r>
          </a:p>
        </p:txBody>
      </p:sp>
      <p:pic>
        <p:nvPicPr>
          <p:cNvPr id="5" name="22 июн., 16.21_.a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9632" y="5877272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89652"/>
            <a:ext cx="4407954" cy="53972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flipH="1">
            <a:off x="4932836" y="404664"/>
            <a:ext cx="3527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ИРИС</a:t>
            </a:r>
          </a:p>
        </p:txBody>
      </p:sp>
    </p:spTree>
    <p:extLst>
      <p:ext uri="{BB962C8B-B14F-4D97-AF65-F5344CB8AC3E}">
        <p14:creationId xmlns:p14="http://schemas.microsoft.com/office/powerpoint/2010/main" val="379117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733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639045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7030A0"/>
                </a:solidFill>
              </a:rPr>
              <a:t>Одуванчика сестры Шапочками пестры</a:t>
            </a:r>
            <a:r>
              <a:rPr lang="ru-RU" sz="4000" dirty="0" smtClean="0">
                <a:solidFill>
                  <a:srgbClr val="7030A0"/>
                </a:solidFill>
              </a:rPr>
              <a:t>: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>
                <a:solidFill>
                  <a:srgbClr val="7030A0"/>
                </a:solidFill>
              </a:rPr>
              <a:t>Кто в белой, </a:t>
            </a:r>
            <a:endParaRPr lang="ru-RU" sz="4000" dirty="0" smtClean="0">
              <a:solidFill>
                <a:srgbClr val="7030A0"/>
              </a:solidFill>
            </a:endParaRPr>
          </a:p>
          <a:p>
            <a:r>
              <a:rPr lang="ru-RU" sz="4000" dirty="0" smtClean="0">
                <a:solidFill>
                  <a:srgbClr val="7030A0"/>
                </a:solidFill>
              </a:rPr>
              <a:t>Кто </a:t>
            </a:r>
            <a:r>
              <a:rPr lang="ru-RU" sz="4000" dirty="0">
                <a:solidFill>
                  <a:srgbClr val="7030A0"/>
                </a:solidFill>
              </a:rPr>
              <a:t>в красной, </a:t>
            </a:r>
            <a:endParaRPr lang="ru-RU" sz="4000" dirty="0" smtClean="0">
              <a:solidFill>
                <a:srgbClr val="7030A0"/>
              </a:solidFill>
            </a:endParaRPr>
          </a:p>
          <a:p>
            <a:r>
              <a:rPr lang="ru-RU" sz="4000" dirty="0" smtClean="0">
                <a:solidFill>
                  <a:srgbClr val="7030A0"/>
                </a:solidFill>
              </a:rPr>
              <a:t>Кто </a:t>
            </a:r>
            <a:r>
              <a:rPr lang="ru-RU" sz="4000" dirty="0">
                <a:solidFill>
                  <a:srgbClr val="7030A0"/>
                </a:solidFill>
              </a:rPr>
              <a:t>в розовой </a:t>
            </a:r>
            <a:endParaRPr lang="ru-RU" sz="4000" dirty="0" smtClean="0">
              <a:solidFill>
                <a:srgbClr val="7030A0"/>
              </a:solidFill>
            </a:endParaRPr>
          </a:p>
          <a:p>
            <a:r>
              <a:rPr lang="ru-RU" sz="4000" dirty="0" smtClean="0">
                <a:solidFill>
                  <a:srgbClr val="7030A0"/>
                </a:solidFill>
              </a:rPr>
              <a:t>прекрасный</a:t>
            </a:r>
            <a:r>
              <a:rPr lang="ru-RU" sz="4000" dirty="0">
                <a:solidFill>
                  <a:srgbClr val="7030A0"/>
                </a:solidFill>
              </a:rPr>
              <a:t>.</a:t>
            </a:r>
            <a:br>
              <a:rPr lang="ru-RU" sz="4000" dirty="0">
                <a:solidFill>
                  <a:srgbClr val="7030A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22 июн., 16.31_.a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616" y="4825430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97018"/>
            <a:ext cx="3685936" cy="515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20072" y="548680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C000"/>
                </a:solidFill>
              </a:rPr>
              <a:t>МАРГАРИТКА </a:t>
            </a:r>
            <a:r>
              <a:rPr lang="ru-RU" sz="4000" dirty="0">
                <a:solidFill>
                  <a:srgbClr val="FFC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478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39604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7030A0"/>
                </a:solidFill>
              </a:rPr>
              <a:t>Пышный куст в саду расцвел, Привлекая ос и пчел. Весь в больших цветах махровых — Белых, розовых, бордовых!</a:t>
            </a:r>
          </a:p>
        </p:txBody>
      </p:sp>
      <p:pic>
        <p:nvPicPr>
          <p:cNvPr id="3" name="22 июн., 17.08_.a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7624" y="5589240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12131"/>
            <a:ext cx="3759882" cy="50131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4048" y="332656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ПИОН</a:t>
            </a:r>
          </a:p>
        </p:txBody>
      </p:sp>
    </p:spTree>
    <p:extLst>
      <p:ext uri="{BB962C8B-B14F-4D97-AF65-F5344CB8AC3E}">
        <p14:creationId xmlns:p14="http://schemas.microsoft.com/office/powerpoint/2010/main" val="229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413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40876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7030A0"/>
                </a:solidFill>
              </a:rPr>
              <a:t>Листики в спирали гнутся,   </a:t>
            </a:r>
            <a:r>
              <a:rPr lang="ru-RU" sz="4000" dirty="0" smtClean="0">
                <a:solidFill>
                  <a:srgbClr val="7030A0"/>
                </a:solidFill>
              </a:rPr>
              <a:t>друг </a:t>
            </a:r>
            <a:r>
              <a:rPr lang="ru-RU" sz="4000" dirty="0">
                <a:solidFill>
                  <a:srgbClr val="7030A0"/>
                </a:solidFill>
              </a:rPr>
              <a:t>к другу жмутся,   </a:t>
            </a:r>
            <a:r>
              <a:rPr lang="ru-RU" sz="4000" dirty="0" smtClean="0">
                <a:solidFill>
                  <a:srgbClr val="7030A0"/>
                </a:solidFill>
              </a:rPr>
              <a:t>а </a:t>
            </a:r>
            <a:r>
              <a:rPr lang="ru-RU" sz="4000" dirty="0">
                <a:solidFill>
                  <a:srgbClr val="7030A0"/>
                </a:solidFill>
              </a:rPr>
              <a:t>над ними те цветы,   </a:t>
            </a:r>
            <a:r>
              <a:rPr lang="ru-RU" sz="4000" dirty="0" smtClean="0">
                <a:solidFill>
                  <a:srgbClr val="7030A0"/>
                </a:solidFill>
              </a:rPr>
              <a:t>не </a:t>
            </a:r>
            <a:r>
              <a:rPr lang="ru-RU" sz="4000" dirty="0">
                <a:solidFill>
                  <a:srgbClr val="7030A0"/>
                </a:solidFill>
              </a:rPr>
              <a:t>бутоны, а духи,   </a:t>
            </a:r>
            <a:r>
              <a:rPr lang="ru-RU" sz="4000" dirty="0" smtClean="0">
                <a:solidFill>
                  <a:srgbClr val="7030A0"/>
                </a:solidFill>
              </a:rPr>
              <a:t>что </a:t>
            </a:r>
            <a:r>
              <a:rPr lang="ru-RU" sz="4000" dirty="0">
                <a:solidFill>
                  <a:srgbClr val="7030A0"/>
                </a:solidFill>
              </a:rPr>
              <a:t>же это за цветы?</a:t>
            </a:r>
          </a:p>
        </p:txBody>
      </p:sp>
      <p:pic>
        <p:nvPicPr>
          <p:cNvPr id="4" name="22 июн., 18.21_.a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856" y="6248400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706" y="1123003"/>
            <a:ext cx="4194542" cy="55927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64088" y="332656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ЛИЛИЯ</a:t>
            </a:r>
          </a:p>
        </p:txBody>
      </p:sp>
    </p:spTree>
    <p:extLst>
      <p:ext uri="{BB962C8B-B14F-4D97-AF65-F5344CB8AC3E}">
        <p14:creationId xmlns:p14="http://schemas.microsoft.com/office/powerpoint/2010/main" val="24190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264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солнышк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224</Words>
  <Application>Microsoft Office PowerPoint</Application>
  <PresentationFormat>Экран (4:3)</PresentationFormat>
  <Paragraphs>54</Paragraphs>
  <Slides>11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солнышко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26</cp:revision>
  <dcterms:created xsi:type="dcterms:W3CDTF">2023-06-22T04:33:05Z</dcterms:created>
  <dcterms:modified xsi:type="dcterms:W3CDTF">2023-06-22T13:36:55Z</dcterms:modified>
</cp:coreProperties>
</file>