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81" r:id="rId7"/>
    <p:sldId id="261" r:id="rId8"/>
    <p:sldId id="262" r:id="rId9"/>
    <p:sldId id="263" r:id="rId10"/>
    <p:sldId id="264" r:id="rId11"/>
    <p:sldId id="285" r:id="rId12"/>
    <p:sldId id="265" r:id="rId13"/>
    <p:sldId id="269" r:id="rId14"/>
    <p:sldId id="268" r:id="rId15"/>
    <p:sldId id="275" r:id="rId16"/>
    <p:sldId id="270" r:id="rId17"/>
    <p:sldId id="271" r:id="rId18"/>
    <p:sldId id="284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9" r:id="rId28"/>
    <p:sldId id="283" r:id="rId29"/>
    <p:sldId id="282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5EC3-CB01-4E82-8C86-E261393792E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5E51-AF9E-4DAE-94C0-9D350EAF9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ome\Desktop\&#1054;&#1076;&#1080;&#1085;%20&#1076;&#1077;&#1085;&#1100;%20&#1080;&#1079;%20&#1078;&#1080;&#1079;&#1085;&#1080;%20&#1080;&#1085;&#1089;&#1087;&#1077;&#1082;&#1090;&#1086;&#1088;&#1072;%20&#1043;&#1048;&#1041;&#1044;&#1044;,%20&#1080;&#1083;&#1080;%20&#1044;&#1055;&#1057;&#1084;&#1077;&#1085;&#1072;.mp4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332656"/>
            <a:ext cx="5828184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Знакомим дошкольников   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           с миром профессий. 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780928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«Профессия  - инспектор ГИБДД»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mashina-iz-kortezha-patriarha-kirilla-popala-v-dtp-v-ivanovo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245" y="620688"/>
            <a:ext cx="7488243" cy="5133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40962" name="Picture 2" descr="http://arzanauto.kz/wp-content/uploads/2017/04/1485346645_Inspektorov-obyazhut-ob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6720747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4568654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6724650" cy="579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kris1-pic4_zoom-1000x1000-433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7006120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c255a029c700f108d51f1f9651ba7a4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7200800" cy="5001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1746" name="Picture 2" descr="http://stavgorod.ru/assets/images_cache/ef6ecc819b6127c348659efaf54c2b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6858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whistleblo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6048375" cy="4079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27652" name="Picture 4" descr="http://pubex.pro/uploads/cfror/image/body/26299/IMG_20170304_12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953250" cy="454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4" name="Содержимое 3" descr="file_3489-815x400-cr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7474024" cy="3859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11266" name="Picture 2" descr="http://chepetsk-news.ru/wp-content/uploads/pub/2013/07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64704"/>
            <a:ext cx="7200800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6004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3384376" cy="41044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Инспектор ГИБДД управляет дорожным движением, следит за соблюдением ПДД водителями, пешеходами и пассажирами, обеспечивает безопасность на проезжей части дороги на спецмашине.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gov.cap.ru/HOME/61/nov_news/2013/02/pos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5092820" cy="4812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10242" name="Picture 2" descr="https://susanin.news/upload/iblock/07f/07f2bc561a6ef5e48a7cfa7ef0b9d4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5715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pm_1200-1024x6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81672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SHtraf78933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655320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2itX2ApU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096000" cy="4126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U0129013_5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4926484" cy="4857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01-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679450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4098" name="Picture 2" descr="http://www.fcp-pbdd.ru/foto_news/04_07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614468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Тюмени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Томске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3010" name="Picture 2" descr="http://s4.fotokto.ru/photo/full/330/3309092.jpg"/>
          <p:cNvPicPr>
            <a:picLocks noChangeAspect="1" noChangeArrowheads="1"/>
          </p:cNvPicPr>
          <p:nvPr/>
        </p:nvPicPr>
        <p:blipFill>
          <a:blip r:embed="rId3" cstate="print"/>
          <a:srcRect t="18876"/>
          <a:stretch>
            <a:fillRect/>
          </a:stretch>
        </p:blipFill>
        <p:spPr bwMode="auto">
          <a:xfrm>
            <a:off x="2987824" y="1025352"/>
            <a:ext cx="4532899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Красноярске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i3.photo.2gis.com/images/geo/7/985162449388933_508a.jpg"/>
          <p:cNvPicPr>
            <a:picLocks noChangeAspect="1" noChangeArrowheads="1"/>
          </p:cNvPicPr>
          <p:nvPr/>
        </p:nvPicPr>
        <p:blipFill>
          <a:blip r:embed="rId3" cstate="print"/>
          <a:srcRect l="17578" t="6250" r="26172" b="6251"/>
          <a:stretch>
            <a:fillRect/>
          </a:stretch>
        </p:blipFill>
        <p:spPr bwMode="auto">
          <a:xfrm>
            <a:off x="1979712" y="620688"/>
            <a:ext cx="6696744" cy="5859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074" name="Picture 2" descr="http://ruffnews.ru/static/images/2015/10/21/large_a808e59e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691276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Белгороде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Основная задача инспектора ГИБДД: обеспечить соблюдение всеми участниками дорожного движения — автомобилистами и пешеходами - правил дорожного движения с целью  предотвращения дорожно-транспортных происшествий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p__1429789421__fL94I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593275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41986" name="Picture 2" descr="https://img0.liveinternet.ru/images/attach/c/5/88/778/88778606_6.jpg"/>
          <p:cNvPicPr>
            <a:picLocks noChangeAspect="1" noChangeArrowheads="1"/>
          </p:cNvPicPr>
          <p:nvPr/>
        </p:nvPicPr>
        <p:blipFill>
          <a:blip r:embed="rId3" cstate="print"/>
          <a:srcRect l="1468" t="4155" b="6748"/>
          <a:stretch>
            <a:fillRect/>
          </a:stretch>
        </p:blipFill>
        <p:spPr bwMode="auto">
          <a:xfrm>
            <a:off x="2915816" y="1025352"/>
            <a:ext cx="4752383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Екатеринбурге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Новосибирске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http://ru.fishki.net/picsw/072013/28/pamjatnik/pamjatnik0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4500593" cy="5572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Памятник в Москве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http://static.iledebeaute.ru/files/images/imgsng/part_15/304686/src/88778053_8.jpe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42984"/>
            <a:ext cx="4230232" cy="571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6" name="Один день из жизни инспектора ГИБДД, или ДПСме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96536" cy="728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6" name="Рисунок 2" descr="pobeg-narkomana-s-pepelnicey-presek-kaluzhskiy-inspektor-707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7272808" cy="4898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396536" cy="7101408"/>
          </a:xfrm>
          <a:prstGeom prst="rect">
            <a:avLst/>
          </a:prstGeom>
          <a:noFill/>
        </p:spPr>
      </p:pic>
      <p:pic>
        <p:nvPicPr>
          <p:cNvPr id="17410" name="Picture 2" descr="https://user67902.clients-cdnnow.ru/localStorage/news/62/0b/06/a6/620b06a6_resizedScaled_1020to57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020" y="260648"/>
            <a:ext cx="7669980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396536" cy="7101408"/>
          </a:xfrm>
          <a:prstGeom prst="rect">
            <a:avLst/>
          </a:prstGeom>
          <a:noFill/>
        </p:spPr>
      </p:pic>
      <p:pic>
        <p:nvPicPr>
          <p:cNvPr id="4" name="Picture 2" descr="https://bizbi.ru/upload/iblock/09f/09f4d4d5b4e640794dac90a0bca0c6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539" y="188640"/>
            <a:ext cx="7573461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6" name="Содержимое 3" descr="obmundirovanie-politsii-ross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6788150" cy="4785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Ct6goyNW8AEnik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706373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  <p:pic>
        <p:nvPicPr>
          <p:cNvPr id="3" name="Содержимое 3" descr="894948_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6788150" cy="514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75</Words>
  <Application>Microsoft Office PowerPoint</Application>
  <PresentationFormat>Экран (4:3)</PresentationFormat>
  <Paragraphs>12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Знакомим дошкольников                с миром профессий. 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25</cp:revision>
  <dcterms:created xsi:type="dcterms:W3CDTF">2018-11-04T12:30:39Z</dcterms:created>
  <dcterms:modified xsi:type="dcterms:W3CDTF">2018-11-20T15:09:30Z</dcterms:modified>
</cp:coreProperties>
</file>