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18"/>
  </p:notesMasterIdLst>
  <p:sldIdLst>
    <p:sldId id="285" r:id="rId2"/>
    <p:sldId id="277" r:id="rId3"/>
    <p:sldId id="274" r:id="rId4"/>
    <p:sldId id="279" r:id="rId5"/>
    <p:sldId id="280" r:id="rId6"/>
    <p:sldId id="282" r:id="rId7"/>
    <p:sldId id="284" r:id="rId8"/>
    <p:sldId id="264" r:id="rId9"/>
    <p:sldId id="263" r:id="rId10"/>
    <p:sldId id="265" r:id="rId11"/>
    <p:sldId id="268" r:id="rId12"/>
    <p:sldId id="267" r:id="rId13"/>
    <p:sldId id="270" r:id="rId14"/>
    <p:sldId id="283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25" autoAdjust="0"/>
    <p:restoredTop sz="94660"/>
  </p:normalViewPr>
  <p:slideViewPr>
    <p:cSldViewPr>
      <p:cViewPr>
        <p:scale>
          <a:sx n="70" d="100"/>
          <a:sy n="70" d="100"/>
        </p:scale>
        <p:origin x="-12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21BEF-282E-4822-B813-0DF430376CEE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8B495-6A55-48CA-A0AA-D34E22157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19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8B495-6A55-48CA-A0AA-D34E221579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2E4329-9330-4DAB-8BD9-42C5710F0C6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018607-CDD8-4C9C-8AB9-83ED97D75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2143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№54«Веснушки»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(МБДОУ «Детский сад № 54 «Веснушки»)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2"/>
          <a:srcRect l="14322" t="15443" r="16391" b="20753"/>
          <a:stretch>
            <a:fillRect/>
          </a:stretch>
        </p:blipFill>
        <p:spPr bwMode="auto">
          <a:xfrm>
            <a:off x="2643174" y="1428736"/>
            <a:ext cx="3857652" cy="207170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Составитель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Семенова Екатерина Маратовна,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МБДОУ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54»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Междуреченск 2023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71475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Профессий много на Земле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выбираем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714356"/>
            <a:ext cx="407193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сотрудник, занимающийся развлечением публики во время отдыха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отелях,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клубах,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аквапарках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1\Downloads\animator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10364" cy="4071942"/>
          </a:xfrm>
          <a:prstGeom prst="rect">
            <a:avLst/>
          </a:prstGeom>
          <a:noFill/>
        </p:spPr>
      </p:pic>
      <p:pic>
        <p:nvPicPr>
          <p:cNvPr id="2051" name="Picture 3" descr="C:\Users\11\Downloads\w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86058"/>
            <a:ext cx="5236379" cy="3490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285728"/>
            <a:ext cx="169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Аниматор</a:t>
            </a:r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785794"/>
            <a:ext cx="414337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-еще одна редкая профессия ,представитель которой специализируется на изготовлении париков,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бакенбардов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усов, бород, кос, ресниц на заказ.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1\Downloads\zaglavnaya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357718" cy="4191008"/>
          </a:xfrm>
          <a:prstGeom prst="rect">
            <a:avLst/>
          </a:prstGeom>
          <a:noFill/>
        </p:spPr>
      </p:pic>
      <p:pic>
        <p:nvPicPr>
          <p:cNvPr id="3075" name="Picture 3" descr="C:\Users\11\Downloads\MG_6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3" y="2714620"/>
            <a:ext cx="5000660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611231"/>
            <a:ext cx="342902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постижёра очень кропотливая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требует невероятной усидчивости.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изготовление одного парика уходит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двух недель.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142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Постижёр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11\Downloads\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7"/>
            <a:ext cx="4572032" cy="3071834"/>
          </a:xfrm>
          <a:prstGeom prst="rect">
            <a:avLst/>
          </a:prstGeom>
          <a:noFill/>
        </p:spPr>
      </p:pic>
      <p:pic>
        <p:nvPicPr>
          <p:cNvPr id="5123" name="Picture 3" descr="C:\Users\11\Downloads\682609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714752"/>
            <a:ext cx="4152912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928670"/>
            <a:ext cx="400049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дословно с английского языка название данной профессии можно перевести как «хранитель зелени». Основная задача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гринкипера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поддержание спортивных газонов для игры в футбол, регби, бейсбол и т.п. в должном состоянии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11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3714776" cy="371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Гринкипер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928670"/>
            <a:ext cx="4357686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-дегустатор чая. Специалист этой редкой профессии определяет сорт, качество чая, место, где он был выращен, составляет чайные купажи. Большинство титестеров проходит обучение и стажировку на индийских чайных плантациях.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Эксперту по чаю строжайше запрещено курить, употреблять алкогольные напитки, пользоваться одеколоном, дезодорантом и даже ароматизированной зубной пастой или душистым туалетным мылом. В течение всей профессиональной жизни он будет вынужден избегать остро пахнущей и пряной пищи: специй, лука, чеснока, солений и копченостей.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1\Downloads\2013_11_19_04_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00042"/>
            <a:ext cx="4071966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 descr="C:\Users\11\Downloads\foto_7_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143247"/>
            <a:ext cx="4214842" cy="31908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285728"/>
            <a:ext cx="156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Титестер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500306"/>
            <a:ext cx="6552728" cy="38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224" y="571480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папки – передвижки «Профессии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Разработана консультация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«Ранняя профориентация  старших дошкольников»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3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715172" cy="2123658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Профессий много на Земле,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каждая важна.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Решай, мой друг, кем быть тебе, 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Ведь жизнь у нас одна</a:t>
            </a:r>
            <a:r>
              <a:rPr lang="ru-RU" sz="2000" b="1" i="1" dirty="0" smtClean="0"/>
              <a:t>!</a:t>
            </a:r>
          </a:p>
          <a:p>
            <a:endParaRPr lang="ru-RU" sz="2000" b="1" i="1" dirty="0"/>
          </a:p>
        </p:txBody>
      </p:sp>
      <p:pic>
        <p:nvPicPr>
          <p:cNvPr id="1026" name="Picture 2" descr="C:\Users\Пользователь\Downloads\3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571744"/>
            <a:ext cx="6572296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14488"/>
            <a:ext cx="8519255" cy="9233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indent="457200"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всестороннего развития детской личности воспитанников старшего дошкольного возраста особое значение имеет ознакомление с миром взрослых. Вступление ребенка в социальный мир не возможно без усвоения им первичных представлений о социальном мире, в том числе и знакомства с профессиями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человек мечтает обрести в жизни свое любимое дело, доставляющее радость ему самому и приносящее пользу людям. Мир профессий в обществе – сложная, динамичная, постоянно развивающаяся система. Поэтому очень важно познакомить ребенка с профессиями, рассказать о тех характерных качествах, которые требует та или иная профессия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детей о мире труда и профессий – это необходимый процесс, который актуален в современном мире. И начинать знакомство с профессиями нужно именно с семьи: с мамы и папы, бабушки и дедушки, с тех, кто ближе детям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Углубленное изучение профессий через профессии своих родителей способствует развитию доступных представлений об их ценности, значимости каждого труда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8001055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Цель:</a:t>
            </a:r>
            <a:r>
              <a:rPr lang="ru-RU" sz="2400" dirty="0" smtClean="0"/>
              <a:t> обобщить знания о разнообразии профессий, о важности каждой профессии. продолжить профориентационную работу;</a:t>
            </a:r>
          </a:p>
          <a:p>
            <a:pPr algn="just"/>
            <a:r>
              <a:rPr lang="ru-RU" sz="2400" dirty="0" smtClean="0"/>
              <a:t>развивать кругозор, обогатить словарный запас учащихся;</a:t>
            </a:r>
          </a:p>
          <a:p>
            <a:pPr algn="just"/>
            <a:r>
              <a:rPr lang="ru-RU" sz="2400" dirty="0" smtClean="0"/>
              <a:t>воспитывать уважение к представителям различных профессий.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929718" cy="437497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indent="457200" algn="just"/>
            <a:r>
              <a:rPr lang="ru-RU" sz="2400" b="1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научится распознавать и определять  профессии людей и знать кем работают их родители</a:t>
            </a:r>
            <a:b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побуждать родителей активно участвовать в совместной деятельности с детьми.</a:t>
            </a:r>
            <a:b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педагогов:  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познавательных способностей детей, расширению кругозора, развитию активного словаря 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 побуждать 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любознательность и интерес к различным профессиям, особенно уделить 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профессиям родителей</a:t>
            </a:r>
            <a:r>
              <a:rPr lang="ru-RU" sz="24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24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endParaRPr lang="ru-RU" sz="2400" i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582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420888"/>
            <a:ext cx="68407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Проект проходил в три этапа</a:t>
            </a:r>
            <a:r>
              <a:rPr lang="en-US" sz="2800" dirty="0" smtClean="0"/>
              <a:t>: </a:t>
            </a:r>
            <a:r>
              <a:rPr lang="ru-RU" sz="2800" dirty="0"/>
              <a:t>п</a:t>
            </a:r>
            <a:r>
              <a:rPr lang="ru-RU" sz="2800" dirty="0" smtClean="0"/>
              <a:t>одготовительный основной заключительный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623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этап: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опроса среди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«Что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такое профессии?»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Сбор и систематизация информации по теме «Профессии».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Подготовка методического материала: рассказов, стихов, загадок, кроссвордов, мультфильмов.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Подбор иллюстраций,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сюжетно-ролевых игр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дидактических игр по данной теме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Сбор и информации и подбор иллюстраций по теме «Профессии».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Информационный стенд о проекте «Профессий много на земле»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Сбор фотографий «Профессии моих родителей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новыми  редкими профессиями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275"/>
            <a:ext cx="4176463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95275"/>
            <a:ext cx="4427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рисунков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Профессии родителей»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игры: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Знаю все профессии»,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Кому, что нужно для работы?», «Кто с кем сотрудничает»,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чем занимается?»,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чем занимается»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«Парикмахерская»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«Детский сад»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«Скорая помощь»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«Школа»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782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00108"/>
            <a:ext cx="7429552" cy="92333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Редкие профессии.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2690336"/>
            <a:ext cx="742955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2400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Много профессий существует на Земле, и каждая из них по-своему важна и необходима. У всех на слуху профессия врача, учителя, экономиста, программиста, юриста. Но существует множество других профессий, о которых известно далеко не каждому, и специалистов таких существует ограниченное количество. </a:t>
            </a:r>
          </a:p>
          <a:p>
            <a:pPr indent="45720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Давайте узнаем, а они вам знакомы?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571480"/>
            <a:ext cx="42862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специалист по работе с видео и звуком, трансформирует рекламные идеи в короткие видео сообщения, создаёт и осуществляет монтаж видеоклипов и заставок, участвует в планировании рекламной кампании.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\Downloads\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7"/>
            <a:ext cx="4143404" cy="4178320"/>
          </a:xfrm>
          <a:prstGeom prst="rect">
            <a:avLst/>
          </a:prstGeom>
          <a:noFill/>
        </p:spPr>
      </p:pic>
      <p:pic>
        <p:nvPicPr>
          <p:cNvPr id="1027" name="Picture 3" descr="C:\Users\11\Downloads\11205625_653250068141829_2255303231452549655_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26954"/>
            <a:ext cx="5857916" cy="3473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00760" y="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Клипмейкер</a:t>
            </a:r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729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 задачи для детей: научится распознавать и определять  профессии людей и знать кем работают их родители  задачи для родителей:  побуждать родителей активно участвовать в совместной деятельности с детьми.  задачи для педагогов:  способствовать развитию познавательных способностей детей, расширению кругозора, развитию активного словаря детей. побуждать у детей любознательность и интерес к различным профессиям, особенно уделить внимание профессиям родителей.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Игорь</cp:lastModifiedBy>
  <cp:revision>30</cp:revision>
  <dcterms:created xsi:type="dcterms:W3CDTF">2016-08-25T11:45:40Z</dcterms:created>
  <dcterms:modified xsi:type="dcterms:W3CDTF">2023-05-25T14:50:28Z</dcterms:modified>
</cp:coreProperties>
</file>