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10.wdp"/><Relationship Id="rId10" Type="http://schemas.openxmlformats.org/officeDocument/2006/relationships/image" Target="../media/image30.png"/><Relationship Id="rId4" Type="http://schemas.openxmlformats.org/officeDocument/2006/relationships/image" Target="../media/image27.jpe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"/>
          <a:stretch/>
        </p:blipFill>
        <p:spPr>
          <a:xfrm>
            <a:off x="611560" y="3222594"/>
            <a:ext cx="2288320" cy="302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8883" y="298748"/>
            <a:ext cx="710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комбинированного вида  № 36 «Улыбка»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412776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МАЛОЙ РОДИНЕ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 РЕК»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6076" y="3546094"/>
            <a:ext cx="3612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Басалаева Елена Сергеевна,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Анжелика Владимировна,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Лобанова Ольга Владимировна,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воспитатель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9902" y="6095758"/>
            <a:ext cx="20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Междуреченск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0" y="260648"/>
            <a:ext cx="2376264" cy="315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2"/>
          <a:stretch/>
        </p:blipFill>
        <p:spPr bwMode="auto">
          <a:xfrm>
            <a:off x="6970837" y="3506097"/>
            <a:ext cx="2016001" cy="321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b="14792"/>
          <a:stretch/>
        </p:blipFill>
        <p:spPr>
          <a:xfrm>
            <a:off x="323528" y="249808"/>
            <a:ext cx="2354854" cy="3134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r="9050" b="8750"/>
          <a:stretch/>
        </p:blipFill>
        <p:spPr>
          <a:xfrm>
            <a:off x="179512" y="3496372"/>
            <a:ext cx="2088256" cy="3221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 b="10416"/>
          <a:stretch/>
        </p:blipFill>
        <p:spPr>
          <a:xfrm>
            <a:off x="2411760" y="3515820"/>
            <a:ext cx="1980779" cy="3211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8125" r="9602" b="10208"/>
          <a:stretch/>
        </p:blipFill>
        <p:spPr>
          <a:xfrm>
            <a:off x="4663442" y="3506096"/>
            <a:ext cx="2140806" cy="3221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18542"/>
          <a:stretch/>
        </p:blipFill>
        <p:spPr>
          <a:xfrm>
            <a:off x="6588224" y="249808"/>
            <a:ext cx="2196803" cy="31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8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67" y="3286066"/>
            <a:ext cx="2653844" cy="3524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95244"/>
            <a:ext cx="2653844" cy="3524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16532"/>
          <a:stretch/>
        </p:blipFill>
        <p:spPr>
          <a:xfrm>
            <a:off x="179512" y="3295244"/>
            <a:ext cx="2660287" cy="3515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16632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патриот, начинает испытывать первое чувство, к своей семье и конечно родному дому, это и есть начало патриотизма.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предложено помочь гномику отыскать свой дом и ответить на вопросы. Это и развивает внимательность и заставляет ребят задуматься о смысле словосочетания – свой дом.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2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08" y="3429000"/>
            <a:ext cx="2581835" cy="3335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2" b="13958"/>
          <a:stretch/>
        </p:blipFill>
        <p:spPr>
          <a:xfrm>
            <a:off x="6588224" y="3429000"/>
            <a:ext cx="2330561" cy="3335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2232248" cy="3289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5" y="260648"/>
            <a:ext cx="8811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еще нужно понимать, как же найти свой дом среди множества похожих, ведь одних номеров для этого недостаточно. Конечно же с помощью улиц.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нашем городе, большое количество достопримечательностей и связанных с главными улицами города в том числе. С их помощью, детям гораздо интереснее узнавать и запоминать их названия.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9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472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город, по праву считается одним из самых красивых!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созданной рабочей тетради, дети имеют возможность рассказать и показать, как хорошо они знают свой любимый город и узнать что-то новое для себя.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в тетради и выполняя интересные задания, дети усваивают знания о родном городе, что нужно делать, чтобы гордиться им, сохранять и приумножать его красоту.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любить свою малую Родину, развивая любовь к России в целом!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23948"/>
            <a:ext cx="6394456" cy="359688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2173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4229920" cy="599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17693"/>
            <a:ext cx="475252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много говорить о важности патриотического воспитания дошкольников. Ответ один, это безусловно очень важно! И начинать надо с формирования чувства привязанности к своим близким, своему дому, улице, городу. Всего, что называется – малой Родиной. А понимают ли дети разницу между понятиями Родина и малая Родина? </a:t>
            </a:r>
          </a:p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для воспитания патриотических чувств, педагоги проводят занятия, беседы, организуют игры. Но вот методического материала, на закрепление понятия малой Родины, крайне мало. Поэтому, мы посчитали актуальным разработать данную рабочую тетрадь, которая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омогает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понятие – малая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(г. Междуреченск). И выполняет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контролирующую функцию по усвоению детьми базовых знаний.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2979"/>
            <a:ext cx="2736304" cy="3795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 b="21939"/>
          <a:stretch/>
        </p:blipFill>
        <p:spPr>
          <a:xfrm>
            <a:off x="178394" y="3140968"/>
            <a:ext cx="2772867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19757"/>
          <a:stretch/>
        </p:blipFill>
        <p:spPr>
          <a:xfrm>
            <a:off x="6795268" y="3062979"/>
            <a:ext cx="2304256" cy="3781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560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первой страницы дети знакомятся с тем, что наша Родина – великая страна, на огромной территории которой находится и наша, Кемеровская область, но совсем не маленькая по площади.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1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56013"/>
            <a:ext cx="2765653" cy="3827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15878"/>
          <a:stretch/>
        </p:blipFill>
        <p:spPr>
          <a:xfrm>
            <a:off x="251520" y="3110840"/>
            <a:ext cx="2411760" cy="3772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22182"/>
          <a:stretch/>
        </p:blipFill>
        <p:spPr>
          <a:xfrm>
            <a:off x="6228185" y="3018104"/>
            <a:ext cx="2664296" cy="3839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Кемеровской области есть самый красивый город – Междуреченск, который, для большинства из нас, является малой Родиной.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предложено ответить на вопросы, выучить стихотворение о любимом городе и дорисовать недостающее в рисунке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3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42092"/>
            <a:ext cx="2797860" cy="3715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b="14667"/>
          <a:stretch/>
        </p:blipFill>
        <p:spPr>
          <a:xfrm>
            <a:off x="222551" y="3142092"/>
            <a:ext cx="2333226" cy="3715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8606"/>
          <a:stretch/>
        </p:blipFill>
        <p:spPr>
          <a:xfrm>
            <a:off x="6697814" y="3142092"/>
            <a:ext cx="2160240" cy="3711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18215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горы – лес покрыл густой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Слились две реки Томь с Усой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нашего города говорит само за себя, поскольку находится между рек. И наши дети конечно об этом знают. Но знают ли они достопримечательности города? Проверим!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3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708"/>
            <a:ext cx="2471510" cy="3282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 b="17576"/>
          <a:stretch/>
        </p:blipFill>
        <p:spPr>
          <a:xfrm>
            <a:off x="179512" y="3253140"/>
            <a:ext cx="2471510" cy="3604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153"/>
            <a:ext cx="2448272" cy="3251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 b="19757"/>
          <a:stretch/>
        </p:blipFill>
        <p:spPr>
          <a:xfrm>
            <a:off x="6439023" y="3282765"/>
            <a:ext cx="2453457" cy="3575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022" y="100367"/>
            <a:ext cx="37880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 часто называют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Углеградом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главное богатство города отображено на гербе.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найти герб нашего города среди других.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этого знания, ребята самостоятельно изображают герб нашего города в рисунке.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4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11592"/>
            <a:ext cx="2808312" cy="3729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город славен добычей качественного угля. Для маленького города, у нас довольно много шахт и разрезов. Практически в каждой семье, есть родственник или как минимум знакомый, шахтер. Поэтому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профессии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особое отношение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Три страницы рабочей тетради посвящены этой теме, где дети выполняют задания в играх, разгадывают ребусы и кроссворды.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04199"/>
            <a:ext cx="2808312" cy="3729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04199"/>
            <a:ext cx="2808311" cy="37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22084"/>
          <a:stretch/>
        </p:blipFill>
        <p:spPr>
          <a:xfrm>
            <a:off x="7020272" y="260648"/>
            <a:ext cx="1843274" cy="27786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5625" r="11262" b="7708"/>
          <a:stretch/>
        </p:blipFill>
        <p:spPr>
          <a:xfrm>
            <a:off x="2777990" y="260647"/>
            <a:ext cx="1983618" cy="2778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16190" r="9475" b="16458"/>
          <a:stretch/>
        </p:blipFill>
        <p:spPr>
          <a:xfrm>
            <a:off x="323528" y="260648"/>
            <a:ext cx="2251487" cy="2778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8333" r="9879" b="19375"/>
          <a:stretch/>
        </p:blipFill>
        <p:spPr>
          <a:xfrm>
            <a:off x="3291402" y="3585306"/>
            <a:ext cx="2462015" cy="3084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t="11667" r="6837" b="10625"/>
          <a:stretch/>
        </p:blipFill>
        <p:spPr>
          <a:xfrm>
            <a:off x="6586699" y="3573016"/>
            <a:ext cx="2276847" cy="3084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22708"/>
          <a:stretch/>
        </p:blipFill>
        <p:spPr>
          <a:xfrm>
            <a:off x="323528" y="3573016"/>
            <a:ext cx="2253357" cy="3108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t="11459" r="16244" b="9167"/>
          <a:stretch/>
        </p:blipFill>
        <p:spPr>
          <a:xfrm>
            <a:off x="4980378" y="260648"/>
            <a:ext cx="1860030" cy="27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7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646"/>
            <a:ext cx="2217679" cy="2945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3" y="3913206"/>
            <a:ext cx="2227565" cy="2958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6" y="3912646"/>
            <a:ext cx="2217677" cy="2945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7" y="3920867"/>
            <a:ext cx="2221796" cy="29508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360729" cy="31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2845" y="202692"/>
            <a:ext cx="65162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на нескольких страницах тетради, уделено внимание коренным жителям – шорцам. И, находящемуся на нашей территории, уникальному заповеднику «Кузнецкий Алатау». Воспитывая и прививая детям чувство гордости за нашу историю, любви и заботы к братьям нашим меньшим.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66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557</TotalTime>
  <Words>552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OEM</cp:lastModifiedBy>
  <cp:revision>47</cp:revision>
  <dcterms:created xsi:type="dcterms:W3CDTF">2023-03-12T14:15:31Z</dcterms:created>
  <dcterms:modified xsi:type="dcterms:W3CDTF">2023-03-22T01:45:36Z</dcterms:modified>
</cp:coreProperties>
</file>