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9"/>
  </p:notesMasterIdLst>
  <p:sldIdLst>
    <p:sldId id="256" r:id="rId2"/>
    <p:sldId id="262" r:id="rId3"/>
    <p:sldId id="261" r:id="rId4"/>
    <p:sldId id="257" r:id="rId5"/>
    <p:sldId id="258" r:id="rId6"/>
    <p:sldId id="263" r:id="rId7"/>
    <p:sldId id="260" r:id="rId8"/>
    <p:sldId id="259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7197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B69F2-6048-4B66-861B-BA539E0D1AA8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27B49-6BEF-4B1E-A581-B615CBA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23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7B49-6BEF-4B1E-A581-B615CBA817A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43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8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065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34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7715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29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87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6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69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487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846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04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25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735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2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E9496-2213-4B23-B0C8-58F9937476DB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C2F2E4-410D-423C-8B58-ED3D236CF2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7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8411" y="1791729"/>
            <a:ext cx="11430000" cy="186378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как эффективная форма работы в музыкальном воспитании детей дошкольного возраста в соответствии с ФГОС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86799" y="4266993"/>
            <a:ext cx="2817341" cy="1071479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sz="17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pPr algn="r"/>
            <a:r>
              <a:rPr lang="ru-RU" sz="17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</a:p>
          <a:p>
            <a:pPr algn="r"/>
            <a:r>
              <a:rPr lang="ru-RU" sz="17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  Труфанова </a:t>
            </a:r>
            <a:r>
              <a:rPr lang="ru-RU" sz="17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Виктория Юрьевна</a:t>
            </a:r>
            <a:endParaRPr lang="ru-RU" sz="1600" dirty="0">
              <a:solidFill>
                <a:srgbClr val="66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2234" y="523212"/>
            <a:ext cx="86516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МБДОУ «</a:t>
            </a:r>
            <a:r>
              <a:rPr lang="ru-RU" sz="1700" dirty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Детский</a:t>
            </a:r>
            <a:r>
              <a:rPr lang="ru-RU" sz="16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 сад комбинированного вида №6 «Ромашка»</a:t>
            </a:r>
            <a:endParaRPr lang="ru-RU" sz="1600" dirty="0">
              <a:solidFill>
                <a:srgbClr val="66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46124" y="6013749"/>
            <a:ext cx="2940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6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. Междуреченск</a:t>
            </a:r>
            <a:r>
              <a:rPr lang="ru-RU" sz="14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666699"/>
                </a:solidFill>
                <a:latin typeface="Times New Roman" pitchFamily="18" charset="0"/>
                <a:cs typeface="Times New Roman" pitchFamily="18" charset="0"/>
              </a:rPr>
              <a:t>2023 г.</a:t>
            </a:r>
            <a:endParaRPr lang="ru-RU" sz="1400" dirty="0">
              <a:solidFill>
                <a:srgbClr val="6666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26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23"/>
    </mc:Choice>
    <mc:Fallback xmlns="">
      <p:transition spd="slow" advTm="352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7524" y="1223812"/>
            <a:ext cx="99224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характеру контактов: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 одной группы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 нескольких групп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воспитанниками всего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По продолжительности выполнения проекта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(зависит от степени заинтересованности детей, определяет педагог)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– 3 недели)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продолжительности (до месяца)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 месяца до нескольких месяцев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36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53"/>
    </mc:Choice>
    <mc:Fallback xmlns="">
      <p:transition spd="slow" advTm="73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2940" y="964321"/>
            <a:ext cx="99224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тематике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ворческие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составу участников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ндивидуальные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рупповые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Фронтальные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54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42"/>
    </mc:Choice>
    <mc:Fallback xmlns="">
      <p:transition spd="slow" advTm="1244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0454" y="672224"/>
            <a:ext cx="9798908" cy="5949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25" marR="238125"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проектов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38125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</a:t>
            </a:r>
          </a:p>
          <a:p>
            <a:pPr marL="238125" marR="238125" algn="just">
              <a:lnSpc>
                <a:spcPts val="192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воплощения проекта в жизнь проводится оформление результата в виде детского праздника.</a:t>
            </a:r>
          </a:p>
          <a:p>
            <a:pPr marL="238125" marR="238125">
              <a:lnSpc>
                <a:spcPts val="192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38125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</a:t>
            </a:r>
          </a:p>
          <a:p>
            <a:pPr marL="238125" marR="238125" algn="just">
              <a:lnSpc>
                <a:spcPts val="192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проводят опыты, после чего результаты оформляют в виде газет, книг, альбомов, выставок.</a:t>
            </a:r>
          </a:p>
          <a:p>
            <a:pPr marL="238125" marR="238125">
              <a:lnSpc>
                <a:spcPts val="192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38125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</a:t>
            </a:r>
          </a:p>
          <a:p>
            <a:pPr marL="238125" marR="238125" algn="just">
              <a:lnSpc>
                <a:spcPts val="192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проекты с элементами творческих игр, когда ребята входят в образ персонажей сказки, по-своему решая поставленные проблемы и задачи.</a:t>
            </a:r>
          </a:p>
          <a:p>
            <a:pPr marL="238125" marR="238125">
              <a:lnSpc>
                <a:spcPts val="1920"/>
              </a:lnSpc>
              <a:spcAft>
                <a:spcPts val="0"/>
              </a:spcAft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38125">
              <a:lnSpc>
                <a:spcPct val="115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</a:t>
            </a:r>
          </a:p>
          <a:p>
            <a:pPr marL="238125" marR="238125" algn="just">
              <a:lnSpc>
                <a:spcPts val="192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собирают информацию и реализуют её, ориентируясь на собственные социальные интересы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(оформление группы, отдельных уголков и пр.).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23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102" y="336311"/>
            <a:ext cx="10515601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использованию метода проекта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детском саду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основе любого проекта лежит проблема, для решения которой требуется исследовательский поиск;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обязательные составляющие проекта: детская самостоятельность (при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поддержке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педагога),  сотворчество ребят и взрослых;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способностей детей познавательных и творческих навыков.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Основной целью проектного метода в ДОУ является развитие свободной творческой личности ребёнка, которое определяется задачами развития и задачами исследовательской деятельности детей.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задачи развития, специфичные для каждого возраста: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психологического благополучия и здоровья детей;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познавательных способностей;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воображения;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мышления;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навыков.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43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4023" y="361025"/>
            <a:ext cx="1030553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развития в младшем дошкольном возрасте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проблемную игровую ситуацию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(ведущая роль педагога)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обуждение к желанию искать пути разрешения проблемной ситуации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(вместе 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начальных предпосылок поисковой деятельности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(практические опыты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развития в старшем дошкольном возрасте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поисковой деятельности, интеллектуальной инициативы;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определять возможные методы решения проблемы с помощью взрослого, а затем и самостоятельно;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применять данные методы, способствующие решению поставленной задачи, с использованием различных вариантов;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желания пользоваться специальной терминологией, ведение конструктивной беседы в процессе совместной исследовательской деятельности.	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260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3254" y="403965"/>
            <a:ext cx="1068859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Примерная структура оформления педагогами отчёта о проведённом проекте в ДОУ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использованием системной паутинки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(развёрнутый план работы)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Титульный лист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- название проекта, тип проекта, временные рамки проекта, автор проекта.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2. 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проекта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и ее происхождение.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проекта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(образовательные, развивающие и воспитательные): для детей, для педагогов (не только для воспитателей, но, возможно, и для музыкальных руководителей, физкультурных руководителей, логопедов и т.д.), для членов семьи.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sz="2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Системная паутинка </a:t>
            </a:r>
            <a:r>
              <a:rPr lang="ru-RU" sz="24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(развёрнутый план работы, составленный педагогом, для решения 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какой-либо </a:t>
            </a: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(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проблемы)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  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908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7523" y="304611"/>
            <a:ext cx="1047853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проекта: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для детей, для педагогов, для членов семьи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 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Краткое содержание проекта: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Подготовительный этап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действия детей, действия педагогов, действия членов семьи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2400" u="sng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Деятельностный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этап – действия детей, действия педагогов, действия членов семьи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Завершающий этап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действия детей, действия педагогов, действия членов семьи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продукта проекта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для детей, для педагогов, для членов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семьи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Презентация проекта 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демонстрация продуктов проекта окружающим (здесь уместно разместить фотографии продукта проекта).</a:t>
            </a:r>
          </a:p>
        </p:txBody>
      </p:sp>
    </p:spTree>
    <p:extLst>
      <p:ext uri="{BB962C8B-B14F-4D97-AF65-F5344CB8AC3E}">
        <p14:creationId xmlns:p14="http://schemas.microsoft.com/office/powerpoint/2010/main" val="4084778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558" y="642495"/>
            <a:ext cx="11516496" cy="5742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Советы  педагогам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работе над проектом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Глубоко изучить тематику проекта, подготовить предметно-пространственную развивающую среду.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Создавать игровую мотивацию, опираясь на интересы детей и их эмоциональный отклик.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Вводить детей в проблемную ситуацию, доступную для их понимания и с опорой на их личный опыт.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Заинтересовать каждого ребенка тематикой проекта, поддерживать его любознательность и устойчивый интерес к проблеме.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составлении совместного плана работы с детьми над проектом поддерживать детскую инициативу.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Тактично рассматривать все предложенные детьми варианты решения проблемы: ребенок должен иметь право на ошибку и не бояться высказываться.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Соблюдать принцип последовательности и регулярности в работе над проектом.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ходе работы над проектом создавать атмосферу сотворчества с ребенком, используя индивидуальный подход.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творческое воображение и фантазию детей.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 подходить к реализации проекта; ориентировать детей на использование накопленных наблюдений, знаний, впечатлений.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Ненавязчиво вовлекать родителей в совместную работу над проектом, создавая радостную атмосферу совместного с ребенком творчества.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Заключительный этап проекта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тщательно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готовить и проводить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презентацию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всеми участниками.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2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2746" y="1225689"/>
            <a:ext cx="104291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организации образовательной деятельности в соответствии с обновленными ФГОС остается системно-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подход, ориентирующий педагогов на создание условий, инициирующих действия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методов (возможно наиболее эффективным) реализации данного подхода является проектная деятельность.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в обновленном ФГОС занимает значимое место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 проектной деятельности дошкольников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то, что в ходе ее реализации в образовательном процессе детского сада взрослыми создаются различные ситуации, побуждающие ребенка самостоятельно мыслить, находить и решать элементарные познавательные проблемы воплощать идеи на практике, стимулируют его активность и инициативность.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206371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0"/>
    </mc:Choice>
    <mc:Fallback xmlns="">
      <p:transition spd="slow" advTm="616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683" y="1278430"/>
            <a:ext cx="105032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специально организованный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выполняемый детьми комплекс действий, завершающийся созданием творческих работ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обучения, при которой дети приобретают знания в процессе планирования и выполнения постоянно усложняющихся практических заданий - проектов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всегда предполагает решение воспитанниками какой-то проблемы. Основной тезис современного понимания метода проектов, который привлекает к себе многие образовательные системы, заключается в понимании детьми, для чего им нужны получаемые знания, где и как они будут использовать их в своей жизни.</a:t>
            </a:r>
          </a:p>
        </p:txBody>
      </p:sp>
    </p:spTree>
    <p:extLst>
      <p:ext uri="{BB962C8B-B14F-4D97-AF65-F5344CB8AC3E}">
        <p14:creationId xmlns:p14="http://schemas.microsoft.com/office/powerpoint/2010/main" val="375435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88"/>
    </mc:Choice>
    <mc:Fallback xmlns="">
      <p:transition spd="slow" advTm="588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6352" y="1017725"/>
            <a:ext cx="1022785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в ДОУ – это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продумыванию и организации педагогического процесса в рамках конкретной темы, обладающей социально значимым результатом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метода проектов заложена идея о направленности познавательной деятельности дошкольников на результат, который достигается в процессе совместной работы педагога, детей над определенной практической проблемой (темой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в ДОУ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обладает определенной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структурой, признаками, выполняет несколько функций,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заменяет образовательную и воспитательную программу, используемую для детей дошкольного возраста, а дополняет ее.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12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64"/>
    </mc:Choice>
    <mc:Fallback xmlns="">
      <p:transition spd="slow" advTm="6264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88540" y="1287836"/>
            <a:ext cx="10824519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же такое проект для самого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ребенка?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его творческого потенциала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работать в группе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направлять деятельность на решение интересной проблемы, сформулированной самими детьми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презентовать свою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Стержнем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проектной деятельности является самостоятельная деятельность детей – исследовательская, познавательная, продуктивная, в процессе которой ребенок познает окружающий мир и воплощает новые знания в реальные продукты. При этом проектом является любая деятельность, выполненная 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желанием познания,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высокой степенью самостоятельности группой детей, объединенных в данный момент общим интересом. </a:t>
            </a:r>
          </a:p>
        </p:txBody>
      </p:sp>
    </p:spTree>
    <p:extLst>
      <p:ext uri="{BB962C8B-B14F-4D97-AF65-F5344CB8AC3E}">
        <p14:creationId xmlns:p14="http://schemas.microsoft.com/office/powerpoint/2010/main" val="324435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77"/>
    </mc:Choice>
    <mc:Fallback xmlns="">
      <p:transition spd="slow" advTm="757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5741" y="533317"/>
            <a:ext cx="104661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музыкально-эстетическим, как и любым другим проектом,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себя составление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обоснованного плана действий, который формируется и уточняется на протяжении всего периода, проходит несколько этапов:</a:t>
            </a:r>
          </a:p>
          <a:p>
            <a:pPr algn="just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«пять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роблема-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цели;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ланирование 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содержания всего учебно-воспитательного процесса на основе тематики проекта; организация совместной (с педагогами, родителями и детьми) творческой, поисковой и практической деятельности; организация развивающей, познавательной, предметной среды;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оиск информации-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форм реализации проекта;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родукт-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частями проекта, коррекция;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резентация-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реализация проекта, его демонстрация.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Шестое «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ортфолио проекта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папка, в которой собраны рабочие материалы, в том числе планы, отчеты, рисунки, схемы, карты, таблицы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753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46"/>
    </mc:Choice>
    <mc:Fallback xmlns="">
      <p:transition spd="slow" advTm="774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46887" y="1172238"/>
            <a:ext cx="104414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музыкально эстетического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детей основ музыкальной, художественной и эстетической культуры, создание богатого внутреннего мира ребёнка, развитие творческого потенциала детей в различных видах деятельности.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эмоционально психологического благополучия и здоровья детей;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музыкально эстетического сознания;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ребёнком опыта восприятия искусства;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обогащение словаря детей;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творческого воображения;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ассоциативного мышления;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активизация проявлений творчества;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18726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77"/>
    </mc:Choice>
    <mc:Fallback xmlns="">
      <p:transition spd="slow" advTm="6177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103" y="1283447"/>
            <a:ext cx="104414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реализации проектов: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системность;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возрастных особенностей;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(объединение в одно целое)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педагогов;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взаимодействия ребёнка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 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56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2"/>
    </mc:Choice>
    <mc:Fallback xmlns="">
      <p:transition spd="slow" advTm="6142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5763" y="295608"/>
            <a:ext cx="9864811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тематических проектов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проекты в ДОУ классифицируют по следующим признакам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доминирующей в проекте деятельности: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творческий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игровой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(практико-ориентированный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предметно- содержательной области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Монопроекты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(одна образовательная область)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(две и более образовательные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координации: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(ненавязчивое направления участников)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Скрытый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неявный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имитирующий участника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21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4"/>
    </mc:Choice>
    <mc:Fallback xmlns="">
      <p:transition spd="slow" advTm="614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1456</TotalTime>
  <Words>860</Words>
  <Application>Microsoft Office PowerPoint</Application>
  <PresentationFormat>Широкоэкранный</PresentationFormat>
  <Paragraphs>151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Проектная деятельность как эффективная форма работы в музыкальном воспитании детей дошкольного возраста в соответствии с ФГОС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Краткосрочный проект по теме: «Профессии детского сада»</dc:title>
  <dc:creator>Денис Бабушкин</dc:creator>
  <cp:lastModifiedBy>Дом</cp:lastModifiedBy>
  <cp:revision>111</cp:revision>
  <dcterms:created xsi:type="dcterms:W3CDTF">2022-11-13T06:54:03Z</dcterms:created>
  <dcterms:modified xsi:type="dcterms:W3CDTF">2023-02-06T15:01:20Z</dcterms:modified>
</cp:coreProperties>
</file>