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4" autoAdjust="0"/>
    <p:restoredTop sz="94609" autoAdjust="0"/>
  </p:normalViewPr>
  <p:slideViewPr>
    <p:cSldViewPr>
      <p:cViewPr varScale="1">
        <p:scale>
          <a:sx n="120" d="100"/>
          <a:sy n="120" d="100"/>
        </p:scale>
        <p:origin x="-17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«Подвижная игра, как средство физического развития и укрепления психического здоровья ребёнка»</a:t>
            </a:r>
            <a:b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933056"/>
            <a:ext cx="5248672" cy="1944216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Татаркина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 №8, </a:t>
            </a: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 </a:t>
            </a: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«Красная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шапочка»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b="1" dirty="0"/>
          </a:p>
        </p:txBody>
      </p:sp>
      <p:pic>
        <p:nvPicPr>
          <p:cNvPr id="3075" name="Picture 3" descr="C:\Users\Home\Desktop\ef02ed859f21d4e34060b6f4b44388b0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2819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«Переправить команду на другой берег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50000"/>
              </a:lnSpc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детей играть сообща, действовать командой, аккуратно бегать, развивать ловкость и быстроту реакции.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игры: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команде один обруч. Первый участник с обручем (держит его на линии талии) стоит напротив своей команды на расстоянии 8–10 м от нее. По команде учителя участник с обручем бежит к своей команде, берет в обруч одного участника команды и возвращается с ним на «свой берег». Первый остается на «берегу», а второй участник с обручем бежит за следующим участником, берет его в обруч и возвращается с ним на «берег». Сам остается на «берегу», а третий бежит за четвертым и так, пока вся команда не переправится на противоположный «берег».</a:t>
            </a:r>
          </a:p>
        </p:txBody>
      </p:sp>
      <p:pic>
        <p:nvPicPr>
          <p:cNvPr id="1027" name="Picture 3" descr="C:\Users\Home\Desktop\0bJuJi1dJ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20984"/>
            <a:ext cx="4184325" cy="27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8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47219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Подбор подвижных игр зависит от условий работы каждой возрастной группы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общего уровня физического, умственного развития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их двигательных умений;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состояния здоровья каждого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его индивидуальных типологических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особенностей;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времени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режима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места проведения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интересов детей.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esktop\EgpsiYFl0x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888432" cy="23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4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СЕЙЧАС ДЕТИ МЕНЬШЕ ИГРАЮТ В ПОДВИЖНЫЕ ИГРЫ?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Исчезла культура дворовых игр;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ети увлечены гаджетами;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происходит недооценивание роли игры.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«Чтобы детство проходило в движении, прививать культуру игры нужно, начиная с дошкольного возраста»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так подумала в 2017 году инициативная команда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 из шести регионов Российской Федерации и команды «Университета Детства» Рыбаков Фонда (г. Москва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 придумали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4D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один год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превратился в уникальный марафон детских дворовых игр российского масштаба.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образовательном пространстве системы дошкольного образования благодаря Проекту формируется сообщество единомышленников – педагогов и родителей.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Home\Desktop\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29813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64947"/>
            <a:ext cx="1296144" cy="12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me\Desktop\20221019_074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088" y="4243491"/>
            <a:ext cx="280675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ome\Desktop\20221019_082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10" y="4101246"/>
            <a:ext cx="3269357" cy="23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ome\Desktop\20221019_0711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2849" y="4276056"/>
            <a:ext cx="2919944" cy="20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3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424936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проекте «Игра 4D»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Проект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каждому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ребёнку полноценно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активно проживать счастливый период детства.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4D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это: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любят играть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ВИЖЕНИЕ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помогает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РУЖБА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зарождается 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игре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лучшее место для игр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возрождению культуры детской игры через создание сообщества единомышленников для организации игр с дошкольниками.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игровое сообщество педагогов;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совместную деятельность через использование различных инструментов;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структуру мобильного взаимодействия членов сообщества.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здорово, что в жизни есть ИГРА –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всем поколениям дана!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– самые счастливые на свете: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нас есть – ДРУЖБА, ДВОР, ДВИЖЕНИЕ, ДЕТИ!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____6-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6712"/>
            <a:ext cx="4032448" cy="33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1174" y="332656"/>
            <a:ext cx="74168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ПРИНЯТЬ УЧАСТИЕ В ПРОЕКТЕ «ИГРА 4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задумываетесь о роли игры в развития ребёнка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тоже считаете, что дети мало играют?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 хотите воспитывать счастливых детей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ТОГДА МЫ РАДЫ ВАС ПРИВЕТСТВОВАТЬ В ПРОЕКТЕ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4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Дети, движение, Дружба, Двор»!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Home\Desktop\Prezentacziya_proekta_GAME_4D_page-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58601"/>
            <a:ext cx="4464496" cy="25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9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 РЕБЯТАМИ НАШЕЙ ГРУППЫ ПРИНИМАЕМ УЧАСТИЕ В ПРОЕКТЕ «ИГРА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Дети, движение, Дружба, Двор»!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308640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ПРИСОЕДИНЯЙТЕСЬ И ВЫ!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ome\Desktop\конкурсы\игры 4 д\символика\on4aXnDYJ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08" y="5265143"/>
            <a:ext cx="1478932" cy="14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конкурсы\игры 4 д\Сентябрь\Игра на выбор Шляпа\mTbmdOs8R6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17233"/>
            <a:ext cx="1489663" cy="12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\Desktop\конкурсы\игры 4 д\Сентябрь\Топ-3 Арбузный переполох\sMj3a8NuYl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7" y="1124744"/>
            <a:ext cx="30816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ome\Desktop\конкурсы\игры 4 д\Октябрь\Игра из Топ-3 Салки-приседалки\ax0kJjvtLx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80133"/>
            <a:ext cx="2506426" cy="21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ome\Desktop\конкурсы\игры 4 д\ребусы\_lL7wrAcM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65436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Home\Desktop\21j0HTqmb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13917"/>
            <a:ext cx="3290345" cy="197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Home\Desktop\pwbMQBvrt8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88" y="3473667"/>
            <a:ext cx="2592288" cy="16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Home\Desktop\конкурсы\игры 4 д\кроссворд\красворд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44778"/>
            <a:ext cx="2536740" cy="20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1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52290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Сухомлинский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писал: «Без игры нет, и не может быть полноценного умственного развития. Игра – это огромное   светлое окно, через которое в духовный мир ребенка вливается живительный поток преставлений, понятий. Игра – это искра, зажигающая огонек пытливости и любознательности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основных средств физического воспитания детей.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определению Петра Францевича Лесгафта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«подвижная игра является упражнением, посредством которого ребёнок готовится к жизни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Одна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главных задач нашей педагогической деятельности  – это удовлетворить естественную биологическую потребность детей в движении, добиться хорошего уровня здоровья и развития двигательного опыта  детей. </a:t>
            </a:r>
          </a:p>
        </p:txBody>
      </p:sp>
      <p:pic>
        <p:nvPicPr>
          <p:cNvPr id="2050" name="Picture 2" descr="C:\Users\Home\Desktop\конкурсы\игры 4 д\Октябрь\Игра из Топ-3 Салки-приседалки\llAj_lB-qS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91" y="3878304"/>
            <a:ext cx="4298097" cy="280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057" y="620688"/>
            <a:ext cx="7848872" cy="39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сложная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эмоционально-окрашенная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деятельность, обусловленная точно установленными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правилами.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Поскольку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подвижная игра с правилами – сознательная, активная  деятельность ребёнка, цель которой достигается точным и своевременным выполнением заданий, связанных с обязательными для всех играющих правилами,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стараемся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подвижную игру своей союзницей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В РЕЖИМЕ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ДНЯ: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прогулке;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физкультурных занятиях;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праздников и досугов;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 физкультминуток на других занятиях;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паузах между занятий (двигательная разминка).</a:t>
            </a:r>
          </a:p>
        </p:txBody>
      </p:sp>
      <p:pic>
        <p:nvPicPr>
          <p:cNvPr id="3074" name="Picture 2" descr="C:\Users\Home\Desktop\20221031_161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06" y="2708920"/>
            <a:ext cx="34280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ome\Desktop\20220801_095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2880320" cy="18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251" y="476672"/>
            <a:ext cx="82089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подвижных игр в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физическом развитии и воспитании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овершенствуют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двигательные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развивают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силу, выносливость, ловкость, координацию движений,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выносливость;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вырабатывают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волевые качества: выдержку, смелость, умение преодолевать трудности,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самостоятельность;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формируют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честность, дисциплинированность, справедливость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Следует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отметить, что в подвижных играх дети не только учатся правильно двигаться, но и  учатся ориентироваться в пространстве, согласовывать свои действия с действиями сверстников, действовать в  соответствии с правилами.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Развивают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психические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процессы: память, внимание, воображение, формируют  самостоятельность, активность, инициативность,  уточняются  знания об окружающей жизни, свойствах предметов, дети  знакомятся с новыми словами и учатся произносить их.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Таким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образом, подвижные игры оказывают огромное влияние на всестороннее развитие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ome\Desktop\URsI3VMuu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69160"/>
            <a:ext cx="3096344" cy="18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92088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Сюжетные подвижные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512006"/>
            <a:ext cx="8352928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медведя во бору»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развитие у детей скорости реакции на словесный сигнал, развитие внимания; упражнять детей в беге.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всех участников игры выбирают одного водящего, которого назначают «медведем». На площадке для игры очерчивают два круга. Первый круг – это берлога «медведя», второй – это дом, для всех остальных участников игры.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игра, и дети выходят из дома со словами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медведя во бору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Грибы, ягоды беру.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медведь не спит,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нас рычит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После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того, как дети произносят эти слова, «медведь»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выбегает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берлоги и старается поймать кого-либо из деток. Если кто-то не успевает убежать в дом и «медведь» ловит его, то уже сам становится «медведем».</a:t>
            </a:r>
          </a:p>
          <a:p>
            <a:pPr algn="just">
              <a:lnSpc>
                <a:spcPct val="150000"/>
              </a:lnSpc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конкурсы\игры 4 д\Октябрь\Игра из Топ-3 Салки-приседалки\2gS6Uxchb1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50" y="2708920"/>
            <a:ext cx="34102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4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«Мухомор»</a:t>
            </a:r>
          </a:p>
          <a:p>
            <a:pPr algn="just"/>
            <a:endParaRPr lang="ru-RU" b="1" dirty="0"/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Из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числа игроков выбирается один Мухомор и 4-6 человек, которые распределяются парами и образуют «корзинки» (стоят лицом друг к другу и держатся за руки). Остальные игроки – «съедобные грибы», для интереса и расширения словаря могут придумать себе названия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Мухомор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громко и грозно произносит: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Я в своем лесу хозяин!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других не потерплю!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Берегитесь-ка, грибочки!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из леса прогоню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После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этих слов Мухомор старается догнать съедобные грибы, а те, в свою очередь, стараются от Мухомора убежать. Спасаться от Мухомора грибы могут, заскочив в «корзинку» (встать в середину между игроками, образующими корзинку). Те, кого Мухомор успел задеть рукой, дожидаются пары и образуют новую корзинку.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 корзинке одномоментно может быть только один гриб.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Долго находиться в корзинке грибу нельзя.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Мухомор может выполнять «обманные» движения.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Игроки, образующие корзинку, могут передвигаться, подыгрывая грибам, но расцеплять руки им запрещено.</a:t>
            </a:r>
          </a:p>
        </p:txBody>
      </p:sp>
      <p:pic>
        <p:nvPicPr>
          <p:cNvPr id="4098" name="Picture 2" descr="C:\Users\Home\Desktop\6f92962799c13466c59a9ca7011c6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7" y="4797152"/>
            <a:ext cx="30325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me\Desktop\4f3d0993631ff3659f65d291ca2fa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60" y="4797152"/>
            <a:ext cx="2676824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0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8847"/>
            <a:ext cx="79928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«Пузырь»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детей становиться в круг, делать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то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шире, то уже, приучат их согласовывать свои движения с произносимыми словами.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вместе с воспитателем берутся за руки и образуют небольшой кружок, стоя близко друг к другу.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произносит: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Раздувайся, пузырь,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Раздувайся, большой,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Оставайся такой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не лопайся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Играющие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отходят назад и держатся за руки до тех пор, пока воспитатель не скажет: 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«Лопнул пузырь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!».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Тогда они опускают руки и приседают на корточки, говоря при этом: 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«Хлоп!»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Можно также предложить детям после слов 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«лопнул пузырь»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двигаться к центру круга, по-прежнему держась за руки и произнося при этом звук 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«ш-ш-ш»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воздух выходит. Затем дети снова надувают пузырь – отходят назад, образуя большой круг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Можно использовать вариант с участием в игре сказочного героя, где он вносит в игру свои движения.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ome\Desktop\20220601_101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90428" y="1689644"/>
            <a:ext cx="2376264" cy="1981072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3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Бессюжетные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Салки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развитие быстроты реакций, выносливости, энергичности, подвижности, координации движений, активизирование и совершенствование функций двигательной системы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Эта игра относится к разряду народных и заключается в том, что какая-либо группа ребятишек представляет собой одну большую многочисленную команду с неограниченным количеством игроков, из которых единогласно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считалкой выбирается ведущий. Затем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считает громко вслух до десяти, а остальные игроки за этот период времени должны успеть разбежаться в разные стороны, как можно дальше от него. После этого водящий начинает бегать за участвующими в игре ребятами, чтобы поймать кого-либо одного из них, бросив в него резиновым мячиком, т. е. запятнать, или осалить. Тот участник, которого догнали, сам становится ведущим, о чем он громко с одновременным поднятием руки оповещает всех присутствующих для того, чтобы избежать возможных недоразумений и неприятностей, т. к. не все могли это заметить в процессе веселой игры, и выполняет те же функции, что и предыдущий.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Для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того чтобы дети не особенно уставали, по правилам игры можно пользоваться специальными «домиками», т. е. ни в коем случае нельзя «запятнать», или «осалить» того игрока, который дотронулся до любого деревянного предмета и держится за него рукой в течение некоторого времени, т. к. считается в безопасном месте.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ome\Desktop\конкурсы\игры 4 д\Октябрь\Игра из Топ-3 Салки-приседалки\dLAvnt9BQm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72" y="4365104"/>
            <a:ext cx="3474029" cy="22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конкурсы\игры 4 д\Октябрь\Игра из Топ-3 Салки-приседалки\i0Tqav5SEd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3326151" cy="22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9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с использованием предметов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/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«Школа мяча»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умение детей выполнять разные действия с мячом. Развивать координацию движений, глазомер, ловкость.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Подбросить мяч вверх и поймать его одной рукой. Ударить мяч о землю и поймать одной рукой. Подбросить вверх, хлопнуть в ладоши и поймать его двумя руками. Ударить о стену и поймать его одной рукой. Ударить о стену, поймать его одной рукой, после того как он ударится о землю. Ударить мяч о стену, хлопнуть в ладоши и поймать одной рукой. Ударить мяч о стену так, чтобы он отскочил под углом в сторону партнёра, который должен поймать его. Ударить мяч о стену, бросив его из-за спины, из-за головы, из-под ноги и поймать его.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Home\Desktop\20220921_111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8884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82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777</TotalTime>
  <Words>636</Words>
  <Application>Microsoft Office PowerPoint</Application>
  <PresentationFormat>Экран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«Подвижная игра, как средство физического развития и укрепления психического здоровья ребёнка»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«Подвижная игра, как средство физического развития и укрепления психического здоровья ребёнка» </dc:title>
  <dc:creator>Home</dc:creator>
  <cp:lastModifiedBy>Home</cp:lastModifiedBy>
  <cp:revision>56</cp:revision>
  <dcterms:created xsi:type="dcterms:W3CDTF">2022-11-04T16:12:57Z</dcterms:created>
  <dcterms:modified xsi:type="dcterms:W3CDTF">2023-02-04T16:33:03Z</dcterms:modified>
</cp:coreProperties>
</file>