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9" r:id="rId3"/>
    <p:sldId id="278" r:id="rId4"/>
    <p:sldId id="295" r:id="rId5"/>
    <p:sldId id="262" r:id="rId6"/>
    <p:sldId id="301" r:id="rId7"/>
    <p:sldId id="282" r:id="rId8"/>
    <p:sldId id="297" r:id="rId9"/>
    <p:sldId id="283" r:id="rId10"/>
    <p:sldId id="263" r:id="rId11"/>
    <p:sldId id="285" r:id="rId12"/>
    <p:sldId id="290" r:id="rId13"/>
    <p:sldId id="281" r:id="rId14"/>
    <p:sldId id="289" r:id="rId15"/>
    <p:sldId id="269" r:id="rId16"/>
    <p:sldId id="291" r:id="rId17"/>
    <p:sldId id="286" r:id="rId18"/>
    <p:sldId id="288" r:id="rId19"/>
    <p:sldId id="271" r:id="rId20"/>
    <p:sldId id="272" r:id="rId21"/>
    <p:sldId id="273" r:id="rId22"/>
    <p:sldId id="292" r:id="rId23"/>
    <p:sldId id="293" r:id="rId24"/>
    <p:sldId id="298" r:id="rId25"/>
    <p:sldId id="30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sd.videouroki.net/html/2019/09/15/v_5d7ded3f8545e/img14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ou26g2.ucoz.net/kartinki/3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epia.ru/images/u/pages/5867/5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aypu.com/photo/5244fb26d44c4800220ad939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gas-kvas.com/uploads/posts/2023-01/1673514087_gas-kvas-com-p-konfeta-detskii-risunok-12.png" TargetMode="External"/><Relationship Id="rId3" Type="http://schemas.openxmlformats.org/officeDocument/2006/relationships/hyperlink" Target="https://babyimages.ru/kartinki/devochka-kartinka-04.jpg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.ytimg.com/vi/EY4ugCxtRm0/maxresdefault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img.razrisyika.ru/kart/124/494767-skazochnyy-gorod-31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konspektblog.pp.ua/wp-content/uploads/2014/06/2014-06-11_194527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ndex.ru/images/search?from=tabbar&amp;img_url=https://1.bp.blogspot.com/-RylpMfaLWxQ/YJgb-LT_bJI/AAAAAAAAB8U/9rDQAQfxb1o011e0zToahuMxKyfItthmwCLcBGAsYHQ/s600/131650826_zhivotnye_applikacii_iz_geometricheskih_figur_lisa__1_.jpg&amp;lr=11287&amp;pos=0&amp;rpt=simage&amp;text=&#1083;&#1080;&#1089;&#1072;%20&#1080;&#1079;%20&#1075;&#1077;&#1086;&#1084;&#1077;&#1090;&#1088;&#1080;&#1095;&#1077;&#1089;&#1082;&#1080;&#1093;%20&#1092;&#1080;&#1075;&#1091;&#1088;%20&#1076;&#1083;&#1103;%20&#1076;&#1086;&#1096;&#1082;&#1086;&#1083;&#1100;&#1085;&#1080;&#1082;&#1086;&#1074;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s://i.pinimg.com/originals/6e/72/78/6e727850307c441de10e8915002f0ec6.pn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hopio.club/uploads/posts/2022-09/1664412458_9-beolin-club-p-risunok-po-tochkam-oboi-11.pn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f3.ppt-online.org/files3/slide/y/ybC4DanlqRktOLXfE08ZF5vYBmePgHJcVTMIKs/slide-0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as-kvas.com/uploads/posts/2023-02/1676481078_gas-kvas-com-p-detskii-risunok-skazochnoi-strani-18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ndex.ru/images/search?img_url=https://sun9-45.userapi.com/N7jiOdNLRjSYSwx0kZtkZKdu2FUr8qPPHID9qw/4YBlwKZAR0U.jpg&amp;lr=11287&amp;pos=7&amp;rpt=simage&amp;source=serp&amp;text=&#1082;&#1072;&#1088;&#1090;&#1080;&#1085;&#1082;&#1080;%20&#1087;&#1088;&#1077;&#1076;&#1084;&#1077;&#1090;&#1086;&#1074;%20&#1095;&#1090;&#1086;&#1073;&#1099;%20&#1087;&#1086;&#1089;&#1090;&#1072;&#1074;&#1080;&#1090;&#1100;%20&#1079;&#1085;&#1072;&#1082;&#1080;%20&#1073;&#1086;&#1083;&#1100;&#1096;&#1077;%20&#1084;&#1077;&#1085;&#1100;&#1096;&#1077;%20&#1088;&#1072;&#1074;&#1085;&#1086;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ndex.ru/images/search?img_url=https://sun9-45.userapi.com/N7jiOdNLRjSYSwx0kZtkZKdu2FUr8qPPHID9qw/4YBlwKZAR0U.jpg&amp;lr=11287&amp;pos=7&amp;rpt=simage&amp;source=serp&amp;text=&#1082;&#1072;&#1088;&#1090;&#1080;&#1085;&#1082;&#1080;%20&#1087;&#1088;&#1077;&#1076;&#1084;&#1077;&#1090;&#1086;&#1074;%20&#1095;&#1090;&#1086;&#1073;&#1099;%20&#1087;&#1086;&#1089;&#1090;&#1072;&#1074;&#1080;&#1090;&#1100;%20&#1079;&#1085;&#1072;&#1082;&#1080;%20&#1073;&#1086;&#1083;&#1100;&#1096;&#1077;%20&#1084;&#1077;&#1085;&#1100;&#1096;&#1077;%20&#1088;&#1072;&#1074;&#1085;&#1086;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" y="-37068"/>
            <a:ext cx="9144000" cy="68560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1556792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Путешествие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Королевство Математики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24434" y="572805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979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9" y="620688"/>
            <a:ext cx="241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24144"/>
            <a:ext cx="741682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Муниципальное бюджетное </a:t>
            </a:r>
            <a:r>
              <a:rPr lang="ru-RU" sz="2000" b="1" dirty="0"/>
              <a:t>дошкольное образовательное учреждение «Детский сад №37 «Искорка</a:t>
            </a:r>
            <a:r>
              <a:rPr lang="ru-RU" sz="2000" b="1" dirty="0" smtClean="0"/>
              <a:t>»</a:t>
            </a:r>
            <a:r>
              <a:rPr lang="ru-RU" sz="2000" b="1" dirty="0"/>
              <a:t> </a:t>
            </a:r>
            <a:endParaRPr lang="ru-RU" sz="2000" dirty="0"/>
          </a:p>
          <a:p>
            <a:r>
              <a:rPr lang="ru-RU" dirty="0"/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244334"/>
            <a:ext cx="684076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 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sz="2000" b="1" dirty="0" smtClean="0"/>
              <a:t>г</a:t>
            </a:r>
            <a:r>
              <a:rPr lang="ru-RU" sz="2000" b="1" dirty="0"/>
              <a:t>. Междуреченск -2023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80012" y="3645024"/>
            <a:ext cx="38445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pPr algn="ctr"/>
            <a:r>
              <a:rPr lang="ru-RU" sz="2000" b="1" dirty="0" err="1" smtClean="0"/>
              <a:t>Галдина</a:t>
            </a:r>
            <a:r>
              <a:rPr lang="ru-RU" sz="2000" b="1" dirty="0" smtClean="0"/>
              <a:t> </a:t>
            </a:r>
            <a:r>
              <a:rPr lang="ru-RU" sz="2000" b="1" dirty="0"/>
              <a:t>Н.Н</a:t>
            </a:r>
            <a:endParaRPr lang="ru-RU" sz="2000" dirty="0"/>
          </a:p>
          <a:p>
            <a:r>
              <a:rPr lang="ru-RU" sz="2000" b="1" i="1" dirty="0" smtClean="0"/>
              <a:t>               воспитатель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1852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634"/>
            <a:ext cx="8640960" cy="6723366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668344" y="564409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7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5000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 smtClean="0"/>
          </a:p>
          <a:p>
            <a:pPr algn="just"/>
            <a:endParaRPr lang="ru-RU" dirty="0" smtClean="0"/>
          </a:p>
        </p:txBody>
      </p:sp>
      <p:pic>
        <p:nvPicPr>
          <p:cNvPr id="2" name="Рисунок 1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0"/>
          <a:stretch/>
        </p:blipFill>
        <p:spPr>
          <a:xfrm>
            <a:off x="0" y="1844824"/>
            <a:ext cx="9144000" cy="48061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476673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вазе стояло 5 роз. Мама срезала ещё 2 розы. Сколько роз стало в вазе?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956376" y="558298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33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5000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 smtClean="0"/>
          </a:p>
          <a:p>
            <a:pPr algn="just"/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76673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вазе стояло 5 роз. Мама срезала ещё 2 розы. Сколько роз стало в вазе?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7745" y="2780928"/>
            <a:ext cx="26875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5+2=7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668344" y="564409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5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5000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 smtClean="0"/>
          </a:p>
          <a:p>
            <a:pPr algn="just"/>
            <a:endParaRPr lang="ru-RU" dirty="0" smtClean="0"/>
          </a:p>
        </p:txBody>
      </p:sp>
      <p:pic>
        <p:nvPicPr>
          <p:cNvPr id="2" name="Рисунок 1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2"/>
          <a:stretch/>
        </p:blipFill>
        <p:spPr>
          <a:xfrm>
            <a:off x="-10423" y="1772816"/>
            <a:ext cx="9144000" cy="48208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столе стояло 4 желтые кружки и 2 фиолетовые. Сколько всего кружек стояло на столе?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668344" y="564409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5000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 smtClean="0"/>
          </a:p>
          <a:p>
            <a:pPr algn="just"/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столе стояло 4 желтые кружки и 2 фиолетовые. Сколько всего кружек стояло на столе?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708920"/>
            <a:ext cx="56886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4+2=6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668344" y="564409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2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ngarmotorov.ru/wp-content/uploads/2022/08/zanimatelnye-zadachi-po-matematike-dlya-detej-zadachi-v-stih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ngarmotorov.ru/wp-content/uploads/2022/08/zanimatelnye-zadachi-po-matematike-dlya-detej-zadachi-v-stihah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6"/>
            <a:ext cx="9144000" cy="6949455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668344" y="564409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7975" y="312738"/>
            <a:ext cx="84027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корзине лежали 5 щенят.1 щенок вылез и стал играть в мячик. Сколько щенят осталось в корзине?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1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5000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 smtClean="0"/>
          </a:p>
          <a:p>
            <a:pPr algn="just"/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57832" y="260648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корзине лежали 5 щенят.1 щенок вылез и стал играть в мячик. Сколько щенят осталось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корзине?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708920"/>
            <a:ext cx="56886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5-1=4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668344" y="564409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5000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 smtClean="0"/>
          </a:p>
          <a:p>
            <a:pPr algn="just"/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76673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тарелке лежало 4 конфеты. Маша взяла 2 конфеты.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осталось конфет в тарелке?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3288632" cy="45834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581128"/>
            <a:ext cx="1091783" cy="7241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4" y="3672381"/>
            <a:ext cx="1091783" cy="7241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60" y="4265274"/>
            <a:ext cx="3901448" cy="16520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602" y="4389917"/>
            <a:ext cx="1380069" cy="915358"/>
          </a:xfrm>
          <a:prstGeom prst="rect">
            <a:avLst/>
          </a:prstGeom>
        </p:spPr>
      </p:pic>
      <p:pic>
        <p:nvPicPr>
          <p:cNvPr id="16" name="Рисунок 15">
            <a:hlinkClick r:id="rId8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67" y="4208302"/>
            <a:ext cx="1380069" cy="91535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53" y="4581128"/>
            <a:ext cx="1380069" cy="915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242" y="4943201"/>
            <a:ext cx="1380069" cy="9153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54" y="2758532"/>
            <a:ext cx="1380069" cy="915358"/>
          </a:xfrm>
          <a:prstGeom prst="rect">
            <a:avLst/>
          </a:prstGeom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668344" y="564409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7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5000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 smtClean="0"/>
          </a:p>
          <a:p>
            <a:pPr algn="just"/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76673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тарелке лежало 4 конфеты. Маша взяла 2 конфеты. Сколько осталось конфет в тарелке?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2708920"/>
            <a:ext cx="2593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4-2=2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668344" y="564409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09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ngarmotorov.ru/wp-content/uploads/2022/08/zanimatelnye-zadachi-po-matematike-dlya-detej-zadachi-v-stih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ngarmotorov.ru/wp-content/uploads/2022/08/zanimatelnye-zadachi-po-matematike-dlya-detej-zadachi-v-stihah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21" y="1484784"/>
            <a:ext cx="7200900" cy="5105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312738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Город геометрических фигур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668344" y="564409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17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668344" y="564409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5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ngarmotorov.ru/wp-content/uploads/2022/08/zanimatelnye-zadachi-po-matematike-dlya-detej-zadachi-v-stih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ngarmotorov.ru/wp-content/uploads/2022/08/zanimatelnye-zadachi-po-matematike-dlya-detej-zadachi-v-stihah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344" y="774403"/>
            <a:ext cx="6048672" cy="58961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7976" y="312738"/>
            <a:ext cx="8296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Дорисуй недостающую фигуру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668344" y="564409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5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ngarmotorov.ru/wp-content/uploads/2022/08/zanimatelnye-zadachi-po-matematike-dlya-detej-zadachi-v-stih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ngarmotorov.ru/wp-content/uploads/2022/08/zanimatelnye-zadachi-po-matematike-dlya-detej-zadachi-v-stihah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20416"/>
            <a:ext cx="6336704" cy="617693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266819" y="3140968"/>
            <a:ext cx="1130424" cy="10584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418400" y="5204048"/>
            <a:ext cx="1060704" cy="91440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668344" y="564409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9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ngarmotorov.ru/wp-content/uploads/2022/08/zanimatelnye-zadachi-po-matematike-dlya-detej-zadachi-v-stih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ngarmotorov.ru/wp-content/uploads/2022/08/zanimatelnye-zadachi-po-matematike-dlya-detej-zadachi-v-stihah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131281"/>
            <a:ext cx="5715000" cy="5715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87624" y="312739"/>
            <a:ext cx="5670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 каких геометрических фигур состоит рисунок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668344" y="564409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7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ngarmotorov.ru/wp-content/uploads/2022/08/zanimatelnye-zadachi-po-matematike-dlya-detej-zadachi-v-stih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ngarmotorov.ru/wp-content/uploads/2022/08/zanimatelnye-zadachi-po-matematike-dlya-detej-zadachi-v-stihah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12739"/>
            <a:ext cx="5670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каких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геометрических фигур состоит рисунок</a:t>
            </a:r>
          </a:p>
        </p:txBody>
      </p:sp>
      <p:sp>
        <p:nvSpPr>
          <p:cNvPr id="4" name="Овал 3"/>
          <p:cNvSpPr/>
          <p:nvPr/>
        </p:nvSpPr>
        <p:spPr>
          <a:xfrm>
            <a:off x="362888" y="1509714"/>
            <a:ext cx="1447329" cy="78557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25483" y="2420888"/>
            <a:ext cx="1060704" cy="914400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29352" y="3645024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анные 8"/>
          <p:cNvSpPr/>
          <p:nvPr/>
        </p:nvSpPr>
        <p:spPr>
          <a:xfrm rot="18730485">
            <a:off x="610923" y="5073378"/>
            <a:ext cx="1030988" cy="902095"/>
          </a:xfrm>
          <a:prstGeom prst="flowChartInputOutpu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1509714"/>
            <a:ext cx="2455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2564904"/>
            <a:ext cx="2815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67744" y="3645024"/>
            <a:ext cx="504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40114" y="2989764"/>
            <a:ext cx="15106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4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40114" y="2564904"/>
            <a:ext cx="2963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3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40114" y="2204864"/>
            <a:ext cx="48178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7668344" y="564409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98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ngarmotorov.ru/wp-content/uploads/2022/08/zanimatelnye-zadachi-po-matematike-dlya-detej-zadachi-v-stih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ngarmotorov.ru/wp-content/uploads/2022/08/zanimatelnye-zadachi-po-matematike-dlya-detej-zadachi-v-stihah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2564904"/>
            <a:ext cx="2815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40114" y="2989764"/>
            <a:ext cx="15106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4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40114" y="2564904"/>
            <a:ext cx="2963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40114" y="2204864"/>
            <a:ext cx="48178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Рисунок 15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559424"/>
            <a:ext cx="1736095" cy="1886264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956376" y="5742485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ngarmotorov.ru/wp-content/uploads/2022/08/zanimatelnye-zadachi-po-matematike-dlya-detej-zadachi-v-stih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ngarmotorov.ru/wp-content/uploads/2022/08/zanimatelnye-zadachi-po-matematike-dlya-detej-zadachi-v-stihah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12738"/>
            <a:ext cx="691276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МОЛОДЦЫ! 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2564904"/>
            <a:ext cx="2815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40114" y="2989764"/>
            <a:ext cx="15106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4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40114" y="2564904"/>
            <a:ext cx="2963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40114" y="2204864"/>
            <a:ext cx="48178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8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8258" cy="6858000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668344" y="564409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5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8258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H="1" flipV="1">
            <a:off x="1691680" y="4797152"/>
            <a:ext cx="108012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691680" y="4797152"/>
            <a:ext cx="309634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827067" y="1772816"/>
            <a:ext cx="0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3707904" y="1736812"/>
            <a:ext cx="1080120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713963" y="476672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713963" y="571191"/>
            <a:ext cx="13620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076056" y="571191"/>
            <a:ext cx="0" cy="4225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076056" y="4869160"/>
            <a:ext cx="28803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6804248" y="5024935"/>
            <a:ext cx="1152128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668344" y="564409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3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50004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 smtClean="0"/>
          </a:p>
          <a:p>
            <a:pPr algn="just"/>
            <a:endParaRPr lang="ru-RU" dirty="0" smtClean="0"/>
          </a:p>
          <a:p>
            <a:pPr algn="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Город 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Числоград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5" y="1337866"/>
            <a:ext cx="9036496" cy="5331494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668344" y="564409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8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50004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 smtClean="0"/>
          </a:p>
          <a:p>
            <a:pPr algn="just"/>
            <a:endParaRPr lang="ru-RU" dirty="0" smtClean="0"/>
          </a:p>
          <a:p>
            <a:pPr algn="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Город  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Цифроград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140968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/>
              <a:t>1 2 3 4 5 6 7 8 9 10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668344" y="564409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7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332656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 smtClean="0"/>
          </a:p>
          <a:p>
            <a:pPr algn="just"/>
            <a:endParaRPr lang="ru-RU" dirty="0" smtClean="0"/>
          </a:p>
          <a:p>
            <a:pPr algn="r"/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3100" y="476673"/>
            <a:ext cx="83173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Город Математических Знаков</a:t>
            </a:r>
          </a:p>
          <a:p>
            <a:pPr algn="ctr"/>
            <a:r>
              <a:rPr lang="ru-RU" sz="4000" dirty="0"/>
              <a:t> </a:t>
            </a:r>
          </a:p>
        </p:txBody>
      </p:sp>
      <p:pic>
        <p:nvPicPr>
          <p:cNvPr id="5" name="Рисунок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0" y="1268760"/>
            <a:ext cx="8208912" cy="54466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1680" y="1409874"/>
            <a:ext cx="3477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/>
              <a:t>+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2979534"/>
            <a:ext cx="8245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/>
              <a:t>=</a:t>
            </a:r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3992062"/>
            <a:ext cx="1008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/>
              <a:t>&gt;</a:t>
            </a:r>
            <a:endParaRPr lang="ru-RU" sz="9600" dirty="0"/>
          </a:p>
        </p:txBody>
      </p:sp>
      <p:sp>
        <p:nvSpPr>
          <p:cNvPr id="8" name="Прямоугольник 7"/>
          <p:cNvSpPr/>
          <p:nvPr/>
        </p:nvSpPr>
        <p:spPr>
          <a:xfrm rot="10800000" flipH="1" flipV="1">
            <a:off x="2123727" y="5013176"/>
            <a:ext cx="10801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/>
              <a:t>&lt;</a:t>
            </a:r>
            <a:endParaRPr lang="ru-RU" sz="9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871265"/>
            <a:ext cx="1440159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dirty="0"/>
              <a:t> </a:t>
            </a:r>
            <a:endParaRPr lang="ru-RU" sz="9600" dirty="0" smtClean="0"/>
          </a:p>
          <a:p>
            <a:pPr algn="ctr"/>
            <a:r>
              <a:rPr lang="ru-RU" sz="11500" dirty="0" smtClean="0"/>
              <a:t>-</a:t>
            </a:r>
            <a:endParaRPr lang="ru-RU" sz="11500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668344" y="564409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92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332656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 smtClean="0"/>
          </a:p>
          <a:p>
            <a:pPr algn="just"/>
            <a:endParaRPr lang="ru-RU" dirty="0" smtClean="0"/>
          </a:p>
          <a:p>
            <a:pPr algn="r"/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3100" y="476673"/>
            <a:ext cx="8317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 </a:t>
            </a:r>
          </a:p>
        </p:txBody>
      </p:sp>
      <p:pic>
        <p:nvPicPr>
          <p:cNvPr id="7" name="Рисунок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7068"/>
            <a:ext cx="8568952" cy="6232292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668344" y="564409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332656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 smtClean="0"/>
          </a:p>
          <a:p>
            <a:pPr algn="just"/>
            <a:endParaRPr lang="ru-RU" dirty="0" smtClean="0"/>
          </a:p>
          <a:p>
            <a:pPr algn="r"/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3100" y="476673"/>
            <a:ext cx="8317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 </a:t>
            </a:r>
          </a:p>
        </p:txBody>
      </p:sp>
      <p:pic>
        <p:nvPicPr>
          <p:cNvPr id="7" name="Рисунок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" y="134430"/>
            <a:ext cx="8588442" cy="62322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flipV="1">
            <a:off x="1691680" y="1102096"/>
            <a:ext cx="9361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=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871264"/>
            <a:ext cx="1008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&gt;</a:t>
            </a:r>
            <a:r>
              <a:rPr lang="en-US" dirty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3244334"/>
            <a:ext cx="30568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4400" b="1" dirty="0" smtClean="0"/>
              <a:t>&lt;</a:t>
            </a:r>
            <a:r>
              <a:rPr lang="en-US" dirty="0"/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3244334"/>
            <a:ext cx="11521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sz="4400" b="1" dirty="0" smtClean="0"/>
              <a:t>&lt;</a:t>
            </a:r>
            <a:endParaRPr lang="ru-RU" sz="4400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668344" y="564409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2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245</Words>
  <Application>Microsoft Office PowerPoint</Application>
  <PresentationFormat>Экран (4:3)</PresentationFormat>
  <Paragraphs>120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42</cp:revision>
  <dcterms:created xsi:type="dcterms:W3CDTF">2022-11-15T13:26:59Z</dcterms:created>
  <dcterms:modified xsi:type="dcterms:W3CDTF">2023-12-08T02:02:09Z</dcterms:modified>
</cp:coreProperties>
</file>