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  <p:sldMasterId id="2147483901" r:id="rId2"/>
    <p:sldMasterId id="2147483914" r:id="rId3"/>
    <p:sldMasterId id="2147483926" r:id="rId4"/>
    <p:sldMasterId id="2147483938" r:id="rId5"/>
    <p:sldMasterId id="2147483951" r:id="rId6"/>
    <p:sldMasterId id="2147483964" r:id="rId7"/>
    <p:sldMasterId id="2147484001" r:id="rId8"/>
    <p:sldMasterId id="2147484026" r:id="rId9"/>
  </p:sldMasterIdLst>
  <p:sldIdLst>
    <p:sldId id="256" r:id="rId10"/>
    <p:sldId id="257" r:id="rId11"/>
    <p:sldId id="266" r:id="rId12"/>
    <p:sldId id="268" r:id="rId13"/>
    <p:sldId id="263" r:id="rId14"/>
    <p:sldId id="264" r:id="rId15"/>
    <p:sldId id="277" r:id="rId16"/>
    <p:sldId id="278" r:id="rId17"/>
    <p:sldId id="280" r:id="rId18"/>
    <p:sldId id="279" r:id="rId19"/>
    <p:sldId id="260" r:id="rId20"/>
    <p:sldId id="267" r:id="rId21"/>
    <p:sldId id="273" r:id="rId22"/>
    <p:sldId id="274" r:id="rId23"/>
    <p:sldId id="276" r:id="rId24"/>
    <p:sldId id="265" r:id="rId25"/>
    <p:sldId id="275" r:id="rId26"/>
    <p:sldId id="272" r:id="rId27"/>
    <p:sldId id="281" r:id="rId28"/>
    <p:sldId id="261" r:id="rId29"/>
  </p:sldIdLst>
  <p:sldSz cx="12801600" cy="9601200" type="A3"/>
  <p:notesSz cx="6858000" cy="9144000"/>
  <p:defaultTextStyle>
    <a:defPPr>
      <a:defRPr lang="ru-RU"/>
    </a:defPPr>
    <a:lvl1pPr marL="0" algn="l" defTabSz="137765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1pPr>
    <a:lvl2pPr marL="688828" algn="l" defTabSz="137765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2pPr>
    <a:lvl3pPr marL="1377654" algn="l" defTabSz="137765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3pPr>
    <a:lvl4pPr marL="2066481" algn="l" defTabSz="137765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4pPr>
    <a:lvl5pPr marL="2755310" algn="l" defTabSz="137765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5pPr>
    <a:lvl6pPr marL="3444128" algn="l" defTabSz="137765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6pPr>
    <a:lvl7pPr marL="4132955" algn="l" defTabSz="137765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7pPr>
    <a:lvl8pPr marL="4821780" algn="l" defTabSz="137765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8pPr>
    <a:lvl9pPr marL="5510608" algn="l" defTabSz="1377654" rtl="0" eaLnBrk="1" latinLnBrk="0" hangingPunct="1">
      <a:defRPr sz="27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24">
          <p15:clr>
            <a:srgbClr val="A4A3A4"/>
          </p15:clr>
        </p15:guide>
        <p15:guide id="2" pos="403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830B"/>
    <a:srgbClr val="FFE593"/>
    <a:srgbClr val="723828"/>
    <a:srgbClr val="8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79" autoAdjust="0"/>
  </p:normalViewPr>
  <p:slideViewPr>
    <p:cSldViewPr>
      <p:cViewPr>
        <p:scale>
          <a:sx n="60" d="100"/>
          <a:sy n="60" d="100"/>
        </p:scale>
        <p:origin x="-90" y="366"/>
      </p:cViewPr>
      <p:guideLst>
        <p:guide orient="horz" pos="3024"/>
        <p:guide pos="40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625"/>
            <a:ext cx="10881360" cy="2058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7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9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9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88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85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82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79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76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9851" y="384048"/>
            <a:ext cx="10497312" cy="16002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20978" y="0"/>
            <a:ext cx="11380622" cy="96012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420978" y="-76"/>
            <a:ext cx="102413" cy="9601276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03489"/>
            <a:ext cx="5334000" cy="1626870"/>
          </a:xfrm>
          <a:ln>
            <a:noFill/>
          </a:ln>
        </p:spPr>
        <p:txBody>
          <a:bodyPr anchor="b"/>
          <a:lstStyle>
            <a:lvl1pPr algn="l">
              <a:lnSpc>
                <a:spcPts val="2800"/>
              </a:lnSpc>
              <a:buNone/>
              <a:defRPr sz="31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40080" y="1969750"/>
            <a:ext cx="5334000" cy="977900"/>
          </a:xfrm>
        </p:spPr>
        <p:txBody>
          <a:bodyPr/>
          <a:lstStyle>
            <a:lvl1pPr marL="64008" indent="0">
              <a:lnSpc>
                <a:spcPct val="100000"/>
              </a:lnSpc>
              <a:spcBef>
                <a:spcPts val="0"/>
              </a:spcBef>
              <a:buNone/>
              <a:defRPr sz="2000"/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640080" y="2987041"/>
            <a:ext cx="11414760" cy="5589588"/>
          </a:xfrm>
        </p:spPr>
        <p:txBody>
          <a:bodyPr/>
          <a:lstStyle>
            <a:lvl1pPr>
              <a:defRPr sz="4500"/>
            </a:lvl1pPr>
            <a:lvl2pPr>
              <a:defRPr sz="39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1654" y="1493520"/>
            <a:ext cx="3840480" cy="2773680"/>
          </a:xfrm>
        </p:spPr>
        <p:txBody>
          <a:bodyPr anchor="b">
            <a:noAutofit/>
          </a:bodyPr>
          <a:lstStyle>
            <a:lvl1pPr algn="l">
              <a:buNone/>
              <a:defRPr sz="29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66800" y="1493520"/>
            <a:ext cx="6400800" cy="64008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128016" tIns="384048" rIns="128016" bIns="64008" rtlCol="0" anchor="t">
            <a:normAutofit/>
          </a:bodyPr>
          <a:lstStyle>
            <a:extLst/>
          </a:lstStyle>
          <a:p>
            <a:pPr marL="0" indent="-396850" algn="l" rtl="0" eaLnBrk="1" latinLnBrk="0" hangingPunct="1">
              <a:lnSpc>
                <a:spcPts val="4200"/>
              </a:lnSpc>
              <a:spcBef>
                <a:spcPts val="84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45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73480" y="1600205"/>
            <a:ext cx="6187440" cy="4920343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128016" tIns="384048" anchor="t"/>
          <a:lstStyle>
            <a:lvl1pPr marL="0" indent="0" algn="l" eaLnBrk="1" latinLnBrk="0" hangingPunct="1">
              <a:buNone/>
              <a:defRPr sz="45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555415" y="1336077"/>
            <a:ext cx="960120" cy="286034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7005134" y="1311500"/>
            <a:ext cx="908914" cy="286034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73480" y="6720840"/>
            <a:ext cx="6187440" cy="1066800"/>
          </a:xfrm>
        </p:spPr>
        <p:txBody>
          <a:bodyPr anchor="ctr"/>
          <a:lstStyle>
            <a:lvl1pPr marL="0" indent="0" algn="l">
              <a:lnSpc>
                <a:spcPts val="2240"/>
              </a:lnSpc>
              <a:spcBef>
                <a:spcPts val="0"/>
              </a:spcBef>
              <a:buNone/>
              <a:defRPr sz="2000">
                <a:solidFill>
                  <a:srgbClr val="777777"/>
                </a:solidFill>
              </a:defRPr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01200" y="384495"/>
            <a:ext cx="2560320" cy="819213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600200" y="384497"/>
            <a:ext cx="7787640" cy="819213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3" y="384516"/>
            <a:ext cx="2880360" cy="819213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3" y="384516"/>
            <a:ext cx="8427720" cy="81921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625"/>
            <a:ext cx="10881360" cy="2058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7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9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9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88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85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82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79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76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7" y="6169676"/>
            <a:ext cx="10881360" cy="1906905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7" y="4069418"/>
            <a:ext cx="10881360" cy="2100263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970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9412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7911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3882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2985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5823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1794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7765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3" y="2240303"/>
            <a:ext cx="5654040" cy="6336351"/>
          </a:xfrm>
        </p:spPr>
        <p:txBody>
          <a:bodyPr/>
          <a:lstStyle>
            <a:lvl1pPr>
              <a:defRPr sz="35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3" y="2240303"/>
            <a:ext cx="5654040" cy="6336351"/>
          </a:xfrm>
        </p:spPr>
        <p:txBody>
          <a:bodyPr/>
          <a:lstStyle>
            <a:lvl1pPr>
              <a:defRPr sz="35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2" y="2149173"/>
            <a:ext cx="5656264" cy="895671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597064" indent="0">
              <a:buNone/>
              <a:defRPr sz="2700" b="1"/>
            </a:lvl2pPr>
            <a:lvl3pPr marL="1194128" indent="0">
              <a:buNone/>
              <a:defRPr sz="2400" b="1"/>
            </a:lvl3pPr>
            <a:lvl4pPr marL="1791192" indent="0">
              <a:buNone/>
              <a:defRPr sz="2200" b="1"/>
            </a:lvl4pPr>
            <a:lvl5pPr marL="2388254" indent="0">
              <a:buNone/>
              <a:defRPr sz="2200" b="1"/>
            </a:lvl5pPr>
            <a:lvl6pPr marL="2985320" indent="0">
              <a:buNone/>
              <a:defRPr sz="2200" b="1"/>
            </a:lvl6pPr>
            <a:lvl7pPr marL="3582384" indent="0">
              <a:buNone/>
              <a:defRPr sz="2200" b="1"/>
            </a:lvl7pPr>
            <a:lvl8pPr marL="4179446" indent="0">
              <a:buNone/>
              <a:defRPr sz="2200" b="1"/>
            </a:lvl8pPr>
            <a:lvl9pPr marL="4776511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2" y="3044844"/>
            <a:ext cx="5656264" cy="5531799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53" y="2149173"/>
            <a:ext cx="5658485" cy="895671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597064" indent="0">
              <a:buNone/>
              <a:defRPr sz="2700" b="1"/>
            </a:lvl2pPr>
            <a:lvl3pPr marL="1194128" indent="0">
              <a:buNone/>
              <a:defRPr sz="2400" b="1"/>
            </a:lvl3pPr>
            <a:lvl4pPr marL="1791192" indent="0">
              <a:buNone/>
              <a:defRPr sz="2200" b="1"/>
            </a:lvl4pPr>
            <a:lvl5pPr marL="2388254" indent="0">
              <a:buNone/>
              <a:defRPr sz="2200" b="1"/>
            </a:lvl5pPr>
            <a:lvl6pPr marL="2985320" indent="0">
              <a:buNone/>
              <a:defRPr sz="2200" b="1"/>
            </a:lvl6pPr>
            <a:lvl7pPr marL="3582384" indent="0">
              <a:buNone/>
              <a:defRPr sz="2200" b="1"/>
            </a:lvl7pPr>
            <a:lvl8pPr marL="4179446" indent="0">
              <a:buNone/>
              <a:defRPr sz="2200" b="1"/>
            </a:lvl8pPr>
            <a:lvl9pPr marL="4776511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53" y="3044844"/>
            <a:ext cx="5658485" cy="5531799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9" y="382274"/>
            <a:ext cx="4211638" cy="162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90"/>
            <a:ext cx="7156450" cy="8194358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9" y="2009159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597064" indent="0">
              <a:buNone/>
              <a:defRPr sz="1600"/>
            </a:lvl2pPr>
            <a:lvl3pPr marL="1194128" indent="0">
              <a:buNone/>
              <a:defRPr sz="1400"/>
            </a:lvl3pPr>
            <a:lvl4pPr marL="1791192" indent="0">
              <a:buNone/>
              <a:defRPr sz="1000"/>
            </a:lvl4pPr>
            <a:lvl5pPr marL="2388254" indent="0">
              <a:buNone/>
              <a:defRPr sz="1000"/>
            </a:lvl5pPr>
            <a:lvl6pPr marL="2985320" indent="0">
              <a:buNone/>
              <a:defRPr sz="1000"/>
            </a:lvl6pPr>
            <a:lvl7pPr marL="3582384" indent="0">
              <a:buNone/>
              <a:defRPr sz="1000"/>
            </a:lvl7pPr>
            <a:lvl8pPr marL="4179446" indent="0">
              <a:buNone/>
              <a:defRPr sz="1000"/>
            </a:lvl8pPr>
            <a:lvl9pPr marL="477651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57"/>
            <a:ext cx="7680960" cy="793433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2"/>
            <a:ext cx="7680960" cy="5760720"/>
          </a:xfrm>
        </p:spPr>
        <p:txBody>
          <a:bodyPr/>
          <a:lstStyle>
            <a:lvl1pPr marL="0" indent="0">
              <a:buNone/>
              <a:defRPr sz="4100"/>
            </a:lvl1pPr>
            <a:lvl2pPr marL="597064" indent="0">
              <a:buNone/>
              <a:defRPr sz="3500"/>
            </a:lvl2pPr>
            <a:lvl3pPr marL="1194128" indent="0">
              <a:buNone/>
              <a:defRPr sz="3300"/>
            </a:lvl3pPr>
            <a:lvl4pPr marL="1791192" indent="0">
              <a:buNone/>
              <a:defRPr sz="2700"/>
            </a:lvl4pPr>
            <a:lvl5pPr marL="2388254" indent="0">
              <a:buNone/>
              <a:defRPr sz="2700"/>
            </a:lvl5pPr>
            <a:lvl6pPr marL="2985320" indent="0">
              <a:buNone/>
              <a:defRPr sz="2700"/>
            </a:lvl6pPr>
            <a:lvl7pPr marL="3582384" indent="0">
              <a:buNone/>
              <a:defRPr sz="2700"/>
            </a:lvl7pPr>
            <a:lvl8pPr marL="4179446" indent="0">
              <a:buNone/>
              <a:defRPr sz="2700"/>
            </a:lvl8pPr>
            <a:lvl9pPr marL="4776511" indent="0">
              <a:buNone/>
              <a:defRPr sz="27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89"/>
            <a:ext cx="7680960" cy="1126808"/>
          </a:xfrm>
        </p:spPr>
        <p:txBody>
          <a:bodyPr/>
          <a:lstStyle>
            <a:lvl1pPr marL="0" indent="0">
              <a:buNone/>
              <a:defRPr sz="2000"/>
            </a:lvl1pPr>
            <a:lvl2pPr marL="597064" indent="0">
              <a:buNone/>
              <a:defRPr sz="1600"/>
            </a:lvl2pPr>
            <a:lvl3pPr marL="1194128" indent="0">
              <a:buNone/>
              <a:defRPr sz="1400"/>
            </a:lvl3pPr>
            <a:lvl4pPr marL="1791192" indent="0">
              <a:buNone/>
              <a:defRPr sz="1000"/>
            </a:lvl4pPr>
            <a:lvl5pPr marL="2388254" indent="0">
              <a:buNone/>
              <a:defRPr sz="1000"/>
            </a:lvl5pPr>
            <a:lvl6pPr marL="2985320" indent="0">
              <a:buNone/>
              <a:defRPr sz="1000"/>
            </a:lvl6pPr>
            <a:lvl7pPr marL="3582384" indent="0">
              <a:buNone/>
              <a:defRPr sz="1000"/>
            </a:lvl7pPr>
            <a:lvl8pPr marL="4179446" indent="0">
              <a:buNone/>
              <a:defRPr sz="1000"/>
            </a:lvl8pPr>
            <a:lvl9pPr marL="477651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3" y="384516"/>
            <a:ext cx="2880360" cy="819213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3" y="384516"/>
            <a:ext cx="8427720" cy="81921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615"/>
            <a:ext cx="10881360" cy="2058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7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9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9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88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85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82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79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76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7" y="6169676"/>
            <a:ext cx="10881360" cy="1906905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7" y="4069418"/>
            <a:ext cx="10881360" cy="2100263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970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9412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7911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3882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2985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5823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1794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7765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3" y="2240292"/>
            <a:ext cx="5654040" cy="6336351"/>
          </a:xfrm>
        </p:spPr>
        <p:txBody>
          <a:bodyPr/>
          <a:lstStyle>
            <a:lvl1pPr>
              <a:defRPr sz="35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3" y="2240292"/>
            <a:ext cx="5654040" cy="6336351"/>
          </a:xfrm>
        </p:spPr>
        <p:txBody>
          <a:bodyPr/>
          <a:lstStyle>
            <a:lvl1pPr>
              <a:defRPr sz="35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2" y="2149173"/>
            <a:ext cx="5656264" cy="895671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597064" indent="0">
              <a:buNone/>
              <a:defRPr sz="2700" b="1"/>
            </a:lvl2pPr>
            <a:lvl3pPr marL="1194128" indent="0">
              <a:buNone/>
              <a:defRPr sz="2400" b="1"/>
            </a:lvl3pPr>
            <a:lvl4pPr marL="1791192" indent="0">
              <a:buNone/>
              <a:defRPr sz="2200" b="1"/>
            </a:lvl4pPr>
            <a:lvl5pPr marL="2388254" indent="0">
              <a:buNone/>
              <a:defRPr sz="2200" b="1"/>
            </a:lvl5pPr>
            <a:lvl6pPr marL="2985320" indent="0">
              <a:buNone/>
              <a:defRPr sz="2200" b="1"/>
            </a:lvl6pPr>
            <a:lvl7pPr marL="3582384" indent="0">
              <a:buNone/>
              <a:defRPr sz="2200" b="1"/>
            </a:lvl7pPr>
            <a:lvl8pPr marL="4179446" indent="0">
              <a:buNone/>
              <a:defRPr sz="2200" b="1"/>
            </a:lvl8pPr>
            <a:lvl9pPr marL="4776511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2" y="3044844"/>
            <a:ext cx="5656264" cy="5531799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50" y="2149173"/>
            <a:ext cx="5658485" cy="895671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597064" indent="0">
              <a:buNone/>
              <a:defRPr sz="2700" b="1"/>
            </a:lvl2pPr>
            <a:lvl3pPr marL="1194128" indent="0">
              <a:buNone/>
              <a:defRPr sz="2400" b="1"/>
            </a:lvl3pPr>
            <a:lvl4pPr marL="1791192" indent="0">
              <a:buNone/>
              <a:defRPr sz="2200" b="1"/>
            </a:lvl4pPr>
            <a:lvl5pPr marL="2388254" indent="0">
              <a:buNone/>
              <a:defRPr sz="2200" b="1"/>
            </a:lvl5pPr>
            <a:lvl6pPr marL="2985320" indent="0">
              <a:buNone/>
              <a:defRPr sz="2200" b="1"/>
            </a:lvl6pPr>
            <a:lvl7pPr marL="3582384" indent="0">
              <a:buNone/>
              <a:defRPr sz="2200" b="1"/>
            </a:lvl7pPr>
            <a:lvl8pPr marL="4179446" indent="0">
              <a:buNone/>
              <a:defRPr sz="2200" b="1"/>
            </a:lvl8pPr>
            <a:lvl9pPr marL="4776511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50" y="3044844"/>
            <a:ext cx="5658485" cy="5531799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7" y="6169676"/>
            <a:ext cx="10881360" cy="1906905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7" y="4069418"/>
            <a:ext cx="10881360" cy="2100263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970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9412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7911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3882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2985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5823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1794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7765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5" y="382274"/>
            <a:ext cx="4211638" cy="162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90"/>
            <a:ext cx="7156450" cy="8194358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5" y="2009159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597064" indent="0">
              <a:buNone/>
              <a:defRPr sz="1600"/>
            </a:lvl2pPr>
            <a:lvl3pPr marL="1194128" indent="0">
              <a:buNone/>
              <a:defRPr sz="1400"/>
            </a:lvl3pPr>
            <a:lvl4pPr marL="1791192" indent="0">
              <a:buNone/>
              <a:defRPr sz="1000"/>
            </a:lvl4pPr>
            <a:lvl5pPr marL="2388254" indent="0">
              <a:buNone/>
              <a:defRPr sz="1000"/>
            </a:lvl5pPr>
            <a:lvl6pPr marL="2985320" indent="0">
              <a:buNone/>
              <a:defRPr sz="1000"/>
            </a:lvl6pPr>
            <a:lvl7pPr marL="3582384" indent="0">
              <a:buNone/>
              <a:defRPr sz="1000"/>
            </a:lvl7pPr>
            <a:lvl8pPr marL="4179446" indent="0">
              <a:buNone/>
              <a:defRPr sz="1000"/>
            </a:lvl8pPr>
            <a:lvl9pPr marL="477651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57"/>
            <a:ext cx="7680960" cy="793433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2"/>
            <a:ext cx="7680960" cy="5760720"/>
          </a:xfrm>
        </p:spPr>
        <p:txBody>
          <a:bodyPr/>
          <a:lstStyle>
            <a:lvl1pPr marL="0" indent="0">
              <a:buNone/>
              <a:defRPr sz="4100"/>
            </a:lvl1pPr>
            <a:lvl2pPr marL="597064" indent="0">
              <a:buNone/>
              <a:defRPr sz="3500"/>
            </a:lvl2pPr>
            <a:lvl3pPr marL="1194128" indent="0">
              <a:buNone/>
              <a:defRPr sz="3300"/>
            </a:lvl3pPr>
            <a:lvl4pPr marL="1791192" indent="0">
              <a:buNone/>
              <a:defRPr sz="2700"/>
            </a:lvl4pPr>
            <a:lvl5pPr marL="2388254" indent="0">
              <a:buNone/>
              <a:defRPr sz="2700"/>
            </a:lvl5pPr>
            <a:lvl6pPr marL="2985320" indent="0">
              <a:buNone/>
              <a:defRPr sz="2700"/>
            </a:lvl6pPr>
            <a:lvl7pPr marL="3582384" indent="0">
              <a:buNone/>
              <a:defRPr sz="2700"/>
            </a:lvl7pPr>
            <a:lvl8pPr marL="4179446" indent="0">
              <a:buNone/>
              <a:defRPr sz="2700"/>
            </a:lvl8pPr>
            <a:lvl9pPr marL="4776511" indent="0">
              <a:buNone/>
              <a:defRPr sz="27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89"/>
            <a:ext cx="7680960" cy="1126808"/>
          </a:xfrm>
        </p:spPr>
        <p:txBody>
          <a:bodyPr/>
          <a:lstStyle>
            <a:lvl1pPr marL="0" indent="0">
              <a:buNone/>
              <a:defRPr sz="2000"/>
            </a:lvl1pPr>
            <a:lvl2pPr marL="597064" indent="0">
              <a:buNone/>
              <a:defRPr sz="1600"/>
            </a:lvl2pPr>
            <a:lvl3pPr marL="1194128" indent="0">
              <a:buNone/>
              <a:defRPr sz="1400"/>
            </a:lvl3pPr>
            <a:lvl4pPr marL="1791192" indent="0">
              <a:buNone/>
              <a:defRPr sz="1000"/>
            </a:lvl4pPr>
            <a:lvl5pPr marL="2388254" indent="0">
              <a:buNone/>
              <a:defRPr sz="1000"/>
            </a:lvl5pPr>
            <a:lvl6pPr marL="2985320" indent="0">
              <a:buNone/>
              <a:defRPr sz="1000"/>
            </a:lvl6pPr>
            <a:lvl7pPr marL="3582384" indent="0">
              <a:buNone/>
              <a:defRPr sz="1000"/>
            </a:lvl7pPr>
            <a:lvl8pPr marL="4179446" indent="0">
              <a:buNone/>
              <a:defRPr sz="1000"/>
            </a:lvl8pPr>
            <a:lvl9pPr marL="477651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3" y="384516"/>
            <a:ext cx="2880360" cy="819213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3" y="384516"/>
            <a:ext cx="8427720" cy="81921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625"/>
            <a:ext cx="10881360" cy="2058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7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9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9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88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85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82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79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76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7" y="6169676"/>
            <a:ext cx="10881360" cy="1906905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7" y="4069418"/>
            <a:ext cx="10881360" cy="2100263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970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9412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7911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3882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2985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5823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1794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7765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3" y="2240303"/>
            <a:ext cx="5654040" cy="6336351"/>
          </a:xfrm>
        </p:spPr>
        <p:txBody>
          <a:bodyPr/>
          <a:lstStyle>
            <a:lvl1pPr>
              <a:defRPr sz="35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3" y="2240303"/>
            <a:ext cx="5654040" cy="6336351"/>
          </a:xfrm>
        </p:spPr>
        <p:txBody>
          <a:bodyPr/>
          <a:lstStyle>
            <a:lvl1pPr>
              <a:defRPr sz="35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3" y="2240303"/>
            <a:ext cx="5654040" cy="6336351"/>
          </a:xfrm>
        </p:spPr>
        <p:txBody>
          <a:bodyPr/>
          <a:lstStyle>
            <a:lvl1pPr>
              <a:defRPr sz="35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3" y="2240303"/>
            <a:ext cx="5654040" cy="6336351"/>
          </a:xfrm>
        </p:spPr>
        <p:txBody>
          <a:bodyPr/>
          <a:lstStyle>
            <a:lvl1pPr>
              <a:defRPr sz="35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2" y="2149173"/>
            <a:ext cx="5656264" cy="895671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597064" indent="0">
              <a:buNone/>
              <a:defRPr sz="2700" b="1"/>
            </a:lvl2pPr>
            <a:lvl3pPr marL="1194128" indent="0">
              <a:buNone/>
              <a:defRPr sz="2400" b="1"/>
            </a:lvl3pPr>
            <a:lvl4pPr marL="1791192" indent="0">
              <a:buNone/>
              <a:defRPr sz="2200" b="1"/>
            </a:lvl4pPr>
            <a:lvl5pPr marL="2388254" indent="0">
              <a:buNone/>
              <a:defRPr sz="2200" b="1"/>
            </a:lvl5pPr>
            <a:lvl6pPr marL="2985320" indent="0">
              <a:buNone/>
              <a:defRPr sz="2200" b="1"/>
            </a:lvl6pPr>
            <a:lvl7pPr marL="3582384" indent="0">
              <a:buNone/>
              <a:defRPr sz="2200" b="1"/>
            </a:lvl7pPr>
            <a:lvl8pPr marL="4179446" indent="0">
              <a:buNone/>
              <a:defRPr sz="2200" b="1"/>
            </a:lvl8pPr>
            <a:lvl9pPr marL="4776511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2" y="3044844"/>
            <a:ext cx="5656264" cy="5531799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50" y="2149173"/>
            <a:ext cx="5658485" cy="895671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597064" indent="0">
              <a:buNone/>
              <a:defRPr sz="2700" b="1"/>
            </a:lvl2pPr>
            <a:lvl3pPr marL="1194128" indent="0">
              <a:buNone/>
              <a:defRPr sz="2400" b="1"/>
            </a:lvl3pPr>
            <a:lvl4pPr marL="1791192" indent="0">
              <a:buNone/>
              <a:defRPr sz="2200" b="1"/>
            </a:lvl4pPr>
            <a:lvl5pPr marL="2388254" indent="0">
              <a:buNone/>
              <a:defRPr sz="2200" b="1"/>
            </a:lvl5pPr>
            <a:lvl6pPr marL="2985320" indent="0">
              <a:buNone/>
              <a:defRPr sz="2200" b="1"/>
            </a:lvl6pPr>
            <a:lvl7pPr marL="3582384" indent="0">
              <a:buNone/>
              <a:defRPr sz="2200" b="1"/>
            </a:lvl7pPr>
            <a:lvl8pPr marL="4179446" indent="0">
              <a:buNone/>
              <a:defRPr sz="2200" b="1"/>
            </a:lvl8pPr>
            <a:lvl9pPr marL="4776511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50" y="3044844"/>
            <a:ext cx="5658485" cy="5531799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5" y="382274"/>
            <a:ext cx="4211638" cy="162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90"/>
            <a:ext cx="7156450" cy="8194358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5" y="2009159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597064" indent="0">
              <a:buNone/>
              <a:defRPr sz="1600"/>
            </a:lvl2pPr>
            <a:lvl3pPr marL="1194128" indent="0">
              <a:buNone/>
              <a:defRPr sz="1400"/>
            </a:lvl3pPr>
            <a:lvl4pPr marL="1791192" indent="0">
              <a:buNone/>
              <a:defRPr sz="1000"/>
            </a:lvl4pPr>
            <a:lvl5pPr marL="2388254" indent="0">
              <a:buNone/>
              <a:defRPr sz="1000"/>
            </a:lvl5pPr>
            <a:lvl6pPr marL="2985320" indent="0">
              <a:buNone/>
              <a:defRPr sz="1000"/>
            </a:lvl6pPr>
            <a:lvl7pPr marL="3582384" indent="0">
              <a:buNone/>
              <a:defRPr sz="1000"/>
            </a:lvl7pPr>
            <a:lvl8pPr marL="4179446" indent="0">
              <a:buNone/>
              <a:defRPr sz="1000"/>
            </a:lvl8pPr>
            <a:lvl9pPr marL="477651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57"/>
            <a:ext cx="7680960" cy="793433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2"/>
            <a:ext cx="7680960" cy="5760720"/>
          </a:xfrm>
        </p:spPr>
        <p:txBody>
          <a:bodyPr/>
          <a:lstStyle>
            <a:lvl1pPr marL="0" indent="0">
              <a:buNone/>
              <a:defRPr sz="4100"/>
            </a:lvl1pPr>
            <a:lvl2pPr marL="597064" indent="0">
              <a:buNone/>
              <a:defRPr sz="3500"/>
            </a:lvl2pPr>
            <a:lvl3pPr marL="1194128" indent="0">
              <a:buNone/>
              <a:defRPr sz="3300"/>
            </a:lvl3pPr>
            <a:lvl4pPr marL="1791192" indent="0">
              <a:buNone/>
              <a:defRPr sz="2700"/>
            </a:lvl4pPr>
            <a:lvl5pPr marL="2388254" indent="0">
              <a:buNone/>
              <a:defRPr sz="2700"/>
            </a:lvl5pPr>
            <a:lvl6pPr marL="2985320" indent="0">
              <a:buNone/>
              <a:defRPr sz="2700"/>
            </a:lvl6pPr>
            <a:lvl7pPr marL="3582384" indent="0">
              <a:buNone/>
              <a:defRPr sz="2700"/>
            </a:lvl7pPr>
            <a:lvl8pPr marL="4179446" indent="0">
              <a:buNone/>
              <a:defRPr sz="2700"/>
            </a:lvl8pPr>
            <a:lvl9pPr marL="4776511" indent="0">
              <a:buNone/>
              <a:defRPr sz="27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89"/>
            <a:ext cx="7680960" cy="1126808"/>
          </a:xfrm>
        </p:spPr>
        <p:txBody>
          <a:bodyPr/>
          <a:lstStyle>
            <a:lvl1pPr marL="0" indent="0">
              <a:buNone/>
              <a:defRPr sz="2000"/>
            </a:lvl1pPr>
            <a:lvl2pPr marL="597064" indent="0">
              <a:buNone/>
              <a:defRPr sz="1600"/>
            </a:lvl2pPr>
            <a:lvl3pPr marL="1194128" indent="0">
              <a:buNone/>
              <a:defRPr sz="1400"/>
            </a:lvl3pPr>
            <a:lvl4pPr marL="1791192" indent="0">
              <a:buNone/>
              <a:defRPr sz="1000"/>
            </a:lvl4pPr>
            <a:lvl5pPr marL="2388254" indent="0">
              <a:buNone/>
              <a:defRPr sz="1000"/>
            </a:lvl5pPr>
            <a:lvl6pPr marL="2985320" indent="0">
              <a:buNone/>
              <a:defRPr sz="1000"/>
            </a:lvl6pPr>
            <a:lvl7pPr marL="3582384" indent="0">
              <a:buNone/>
              <a:defRPr sz="1000"/>
            </a:lvl7pPr>
            <a:lvl8pPr marL="4179446" indent="0">
              <a:buNone/>
              <a:defRPr sz="1000"/>
            </a:lvl8pPr>
            <a:lvl9pPr marL="477651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3" y="384516"/>
            <a:ext cx="2880360" cy="819213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3" y="384516"/>
            <a:ext cx="8427720" cy="81921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625"/>
            <a:ext cx="10881360" cy="205803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7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941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911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88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85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823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79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76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7" y="6169676"/>
            <a:ext cx="10881360" cy="1906905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7" y="4069418"/>
            <a:ext cx="10881360" cy="2100263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970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9412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79119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3882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298532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5823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1794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477651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2" y="2149173"/>
            <a:ext cx="5656264" cy="895671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597064" indent="0">
              <a:buNone/>
              <a:defRPr sz="2700" b="1"/>
            </a:lvl2pPr>
            <a:lvl3pPr marL="1194128" indent="0">
              <a:buNone/>
              <a:defRPr sz="2400" b="1"/>
            </a:lvl3pPr>
            <a:lvl4pPr marL="1791192" indent="0">
              <a:buNone/>
              <a:defRPr sz="2200" b="1"/>
            </a:lvl4pPr>
            <a:lvl5pPr marL="2388254" indent="0">
              <a:buNone/>
              <a:defRPr sz="2200" b="1"/>
            </a:lvl5pPr>
            <a:lvl6pPr marL="2985320" indent="0">
              <a:buNone/>
              <a:defRPr sz="2200" b="1"/>
            </a:lvl6pPr>
            <a:lvl7pPr marL="3582384" indent="0">
              <a:buNone/>
              <a:defRPr sz="2200" b="1"/>
            </a:lvl7pPr>
            <a:lvl8pPr marL="4179446" indent="0">
              <a:buNone/>
              <a:defRPr sz="2200" b="1"/>
            </a:lvl8pPr>
            <a:lvl9pPr marL="4776511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2" y="3044844"/>
            <a:ext cx="5656264" cy="5531799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53" y="2149173"/>
            <a:ext cx="5658485" cy="895671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597064" indent="0">
              <a:buNone/>
              <a:defRPr sz="2700" b="1"/>
            </a:lvl2pPr>
            <a:lvl3pPr marL="1194128" indent="0">
              <a:buNone/>
              <a:defRPr sz="2400" b="1"/>
            </a:lvl3pPr>
            <a:lvl4pPr marL="1791192" indent="0">
              <a:buNone/>
              <a:defRPr sz="2200" b="1"/>
            </a:lvl4pPr>
            <a:lvl5pPr marL="2388254" indent="0">
              <a:buNone/>
              <a:defRPr sz="2200" b="1"/>
            </a:lvl5pPr>
            <a:lvl6pPr marL="2985320" indent="0">
              <a:buNone/>
              <a:defRPr sz="2200" b="1"/>
            </a:lvl6pPr>
            <a:lvl7pPr marL="3582384" indent="0">
              <a:buNone/>
              <a:defRPr sz="2200" b="1"/>
            </a:lvl7pPr>
            <a:lvl8pPr marL="4179446" indent="0">
              <a:buNone/>
              <a:defRPr sz="2200" b="1"/>
            </a:lvl8pPr>
            <a:lvl9pPr marL="4776511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53" y="3044844"/>
            <a:ext cx="5658485" cy="5531799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3" y="2240292"/>
            <a:ext cx="5654040" cy="6336351"/>
          </a:xfrm>
        </p:spPr>
        <p:txBody>
          <a:bodyPr/>
          <a:lstStyle>
            <a:lvl1pPr>
              <a:defRPr sz="35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3" y="2240292"/>
            <a:ext cx="5654040" cy="6336351"/>
          </a:xfrm>
        </p:spPr>
        <p:txBody>
          <a:bodyPr/>
          <a:lstStyle>
            <a:lvl1pPr>
              <a:defRPr sz="3500"/>
            </a:lvl1pPr>
            <a:lvl2pPr>
              <a:defRPr sz="33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2" y="2149173"/>
            <a:ext cx="5656264" cy="895671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597064" indent="0">
              <a:buNone/>
              <a:defRPr sz="2700" b="1"/>
            </a:lvl2pPr>
            <a:lvl3pPr marL="1194128" indent="0">
              <a:buNone/>
              <a:defRPr sz="2400" b="1"/>
            </a:lvl3pPr>
            <a:lvl4pPr marL="1791192" indent="0">
              <a:buNone/>
              <a:defRPr sz="2200" b="1"/>
            </a:lvl4pPr>
            <a:lvl5pPr marL="2388254" indent="0">
              <a:buNone/>
              <a:defRPr sz="2200" b="1"/>
            </a:lvl5pPr>
            <a:lvl6pPr marL="2985320" indent="0">
              <a:buNone/>
              <a:defRPr sz="2200" b="1"/>
            </a:lvl6pPr>
            <a:lvl7pPr marL="3582384" indent="0">
              <a:buNone/>
              <a:defRPr sz="2200" b="1"/>
            </a:lvl7pPr>
            <a:lvl8pPr marL="4179446" indent="0">
              <a:buNone/>
              <a:defRPr sz="2200" b="1"/>
            </a:lvl8pPr>
            <a:lvl9pPr marL="4776511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2" y="3044844"/>
            <a:ext cx="5656264" cy="5531799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50" y="2149173"/>
            <a:ext cx="5658485" cy="895671"/>
          </a:xfrm>
        </p:spPr>
        <p:txBody>
          <a:bodyPr anchor="b"/>
          <a:lstStyle>
            <a:lvl1pPr marL="0" indent="0">
              <a:buNone/>
              <a:defRPr sz="3300" b="1"/>
            </a:lvl1pPr>
            <a:lvl2pPr marL="597064" indent="0">
              <a:buNone/>
              <a:defRPr sz="2700" b="1"/>
            </a:lvl2pPr>
            <a:lvl3pPr marL="1194128" indent="0">
              <a:buNone/>
              <a:defRPr sz="2400" b="1"/>
            </a:lvl3pPr>
            <a:lvl4pPr marL="1791192" indent="0">
              <a:buNone/>
              <a:defRPr sz="2200" b="1"/>
            </a:lvl4pPr>
            <a:lvl5pPr marL="2388254" indent="0">
              <a:buNone/>
              <a:defRPr sz="2200" b="1"/>
            </a:lvl5pPr>
            <a:lvl6pPr marL="2985320" indent="0">
              <a:buNone/>
              <a:defRPr sz="2200" b="1"/>
            </a:lvl6pPr>
            <a:lvl7pPr marL="3582384" indent="0">
              <a:buNone/>
              <a:defRPr sz="2200" b="1"/>
            </a:lvl7pPr>
            <a:lvl8pPr marL="4179446" indent="0">
              <a:buNone/>
              <a:defRPr sz="2200" b="1"/>
            </a:lvl8pPr>
            <a:lvl9pPr marL="4776511" indent="0">
              <a:buNone/>
              <a:defRPr sz="2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50" y="3044844"/>
            <a:ext cx="5658485" cy="5531799"/>
          </a:xfrm>
        </p:spPr>
        <p:txBody>
          <a:bodyPr/>
          <a:lstStyle>
            <a:lvl1pPr>
              <a:defRPr sz="33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5" y="382274"/>
            <a:ext cx="4211638" cy="162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90"/>
            <a:ext cx="7156450" cy="8194358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5" y="2009159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597064" indent="0">
              <a:buNone/>
              <a:defRPr sz="1600"/>
            </a:lvl2pPr>
            <a:lvl3pPr marL="1194128" indent="0">
              <a:buNone/>
              <a:defRPr sz="1400"/>
            </a:lvl3pPr>
            <a:lvl4pPr marL="1791192" indent="0">
              <a:buNone/>
              <a:defRPr sz="1000"/>
            </a:lvl4pPr>
            <a:lvl5pPr marL="2388254" indent="0">
              <a:buNone/>
              <a:defRPr sz="1000"/>
            </a:lvl5pPr>
            <a:lvl6pPr marL="2985320" indent="0">
              <a:buNone/>
              <a:defRPr sz="1000"/>
            </a:lvl6pPr>
            <a:lvl7pPr marL="3582384" indent="0">
              <a:buNone/>
              <a:defRPr sz="1000"/>
            </a:lvl7pPr>
            <a:lvl8pPr marL="4179446" indent="0">
              <a:buNone/>
              <a:defRPr sz="1000"/>
            </a:lvl8pPr>
            <a:lvl9pPr marL="477651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57"/>
            <a:ext cx="7680960" cy="793433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2"/>
            <a:ext cx="7680960" cy="5760720"/>
          </a:xfrm>
        </p:spPr>
        <p:txBody>
          <a:bodyPr/>
          <a:lstStyle>
            <a:lvl1pPr marL="0" indent="0">
              <a:buNone/>
              <a:defRPr sz="4100"/>
            </a:lvl1pPr>
            <a:lvl2pPr marL="597064" indent="0">
              <a:buNone/>
              <a:defRPr sz="3500"/>
            </a:lvl2pPr>
            <a:lvl3pPr marL="1194128" indent="0">
              <a:buNone/>
              <a:defRPr sz="3300"/>
            </a:lvl3pPr>
            <a:lvl4pPr marL="1791192" indent="0">
              <a:buNone/>
              <a:defRPr sz="2700"/>
            </a:lvl4pPr>
            <a:lvl5pPr marL="2388254" indent="0">
              <a:buNone/>
              <a:defRPr sz="2700"/>
            </a:lvl5pPr>
            <a:lvl6pPr marL="2985320" indent="0">
              <a:buNone/>
              <a:defRPr sz="2700"/>
            </a:lvl6pPr>
            <a:lvl7pPr marL="3582384" indent="0">
              <a:buNone/>
              <a:defRPr sz="2700"/>
            </a:lvl7pPr>
            <a:lvl8pPr marL="4179446" indent="0">
              <a:buNone/>
              <a:defRPr sz="2700"/>
            </a:lvl8pPr>
            <a:lvl9pPr marL="4776511" indent="0">
              <a:buNone/>
              <a:defRPr sz="27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89"/>
            <a:ext cx="7680960" cy="1126808"/>
          </a:xfrm>
        </p:spPr>
        <p:txBody>
          <a:bodyPr/>
          <a:lstStyle>
            <a:lvl1pPr marL="0" indent="0">
              <a:buNone/>
              <a:defRPr sz="2000"/>
            </a:lvl1pPr>
            <a:lvl2pPr marL="597064" indent="0">
              <a:buNone/>
              <a:defRPr sz="1600"/>
            </a:lvl2pPr>
            <a:lvl3pPr marL="1194128" indent="0">
              <a:buNone/>
              <a:defRPr sz="1400"/>
            </a:lvl3pPr>
            <a:lvl4pPr marL="1791192" indent="0">
              <a:buNone/>
              <a:defRPr sz="1000"/>
            </a:lvl4pPr>
            <a:lvl5pPr marL="2388254" indent="0">
              <a:buNone/>
              <a:defRPr sz="1000"/>
            </a:lvl5pPr>
            <a:lvl6pPr marL="2985320" indent="0">
              <a:buNone/>
              <a:defRPr sz="1000"/>
            </a:lvl6pPr>
            <a:lvl7pPr marL="3582384" indent="0">
              <a:buNone/>
              <a:defRPr sz="1000"/>
            </a:lvl7pPr>
            <a:lvl8pPr marL="4179446" indent="0">
              <a:buNone/>
              <a:defRPr sz="1000"/>
            </a:lvl8pPr>
            <a:lvl9pPr marL="477651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3" y="384516"/>
            <a:ext cx="2880360" cy="819213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3" y="384516"/>
            <a:ext cx="8427720" cy="819213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613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7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94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91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8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85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82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79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77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2"/>
            <a:ext cx="10881360" cy="1906906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400"/>
            <a:ext cx="10881360" cy="2100262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7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9426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913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8852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8565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8278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7991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770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3" y="2240286"/>
            <a:ext cx="5654040" cy="6336348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3" y="2240286"/>
            <a:ext cx="5654040" cy="6336348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61"/>
            <a:ext cx="5656264" cy="895667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7131" indent="0">
              <a:buNone/>
              <a:defRPr sz="2600" b="1"/>
            </a:lvl2pPr>
            <a:lvl3pPr marL="1194261" indent="0">
              <a:buNone/>
              <a:defRPr sz="2400" b="1"/>
            </a:lvl3pPr>
            <a:lvl4pPr marL="1791392" indent="0">
              <a:buNone/>
              <a:defRPr sz="2100" b="1"/>
            </a:lvl4pPr>
            <a:lvl5pPr marL="2388522" indent="0">
              <a:buNone/>
              <a:defRPr sz="2100" b="1"/>
            </a:lvl5pPr>
            <a:lvl6pPr marL="2985653" indent="0">
              <a:buNone/>
              <a:defRPr sz="2100" b="1"/>
            </a:lvl6pPr>
            <a:lvl7pPr marL="3582783" indent="0">
              <a:buNone/>
              <a:defRPr sz="2100" b="1"/>
            </a:lvl7pPr>
            <a:lvl8pPr marL="4179914" indent="0">
              <a:buNone/>
              <a:defRPr sz="2100" b="1"/>
            </a:lvl8pPr>
            <a:lvl9pPr marL="4777045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4" cy="553180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49" y="2149161"/>
            <a:ext cx="5658485" cy="895667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7131" indent="0">
              <a:buNone/>
              <a:defRPr sz="2600" b="1"/>
            </a:lvl2pPr>
            <a:lvl3pPr marL="1194261" indent="0">
              <a:buNone/>
              <a:defRPr sz="2400" b="1"/>
            </a:lvl3pPr>
            <a:lvl4pPr marL="1791392" indent="0">
              <a:buNone/>
              <a:defRPr sz="2100" b="1"/>
            </a:lvl4pPr>
            <a:lvl5pPr marL="2388522" indent="0">
              <a:buNone/>
              <a:defRPr sz="2100" b="1"/>
            </a:lvl5pPr>
            <a:lvl6pPr marL="2985653" indent="0">
              <a:buNone/>
              <a:defRPr sz="2100" b="1"/>
            </a:lvl6pPr>
            <a:lvl7pPr marL="3582783" indent="0">
              <a:buNone/>
              <a:defRPr sz="2100" b="1"/>
            </a:lvl7pPr>
            <a:lvl8pPr marL="4179914" indent="0">
              <a:buNone/>
              <a:defRPr sz="2100" b="1"/>
            </a:lvl8pPr>
            <a:lvl9pPr marL="4777045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49" y="3044825"/>
            <a:ext cx="5658485" cy="553180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5" y="382271"/>
            <a:ext cx="4211638" cy="162687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76"/>
            <a:ext cx="7156450" cy="819435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5" y="2009145"/>
            <a:ext cx="4211638" cy="6567488"/>
          </a:xfrm>
        </p:spPr>
        <p:txBody>
          <a:bodyPr/>
          <a:lstStyle>
            <a:lvl1pPr marL="0" indent="0">
              <a:buNone/>
              <a:defRPr sz="1800"/>
            </a:lvl1pPr>
            <a:lvl2pPr marL="597131" indent="0">
              <a:buNone/>
              <a:defRPr sz="1600"/>
            </a:lvl2pPr>
            <a:lvl3pPr marL="1194261" indent="0">
              <a:buNone/>
              <a:defRPr sz="1300"/>
            </a:lvl3pPr>
            <a:lvl4pPr marL="1791392" indent="0">
              <a:buNone/>
              <a:defRPr sz="1200"/>
            </a:lvl4pPr>
            <a:lvl5pPr marL="2388522" indent="0">
              <a:buNone/>
              <a:defRPr sz="1200"/>
            </a:lvl5pPr>
            <a:lvl6pPr marL="2985653" indent="0">
              <a:buNone/>
              <a:defRPr sz="1200"/>
            </a:lvl6pPr>
            <a:lvl7pPr marL="3582783" indent="0">
              <a:buNone/>
              <a:defRPr sz="1200"/>
            </a:lvl7pPr>
            <a:lvl8pPr marL="4179914" indent="0">
              <a:buNone/>
              <a:defRPr sz="1200"/>
            </a:lvl8pPr>
            <a:lvl9pPr marL="4777045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200"/>
            </a:lvl1pPr>
            <a:lvl2pPr marL="597131" indent="0">
              <a:buNone/>
              <a:defRPr sz="3700"/>
            </a:lvl2pPr>
            <a:lvl3pPr marL="1194261" indent="0">
              <a:buNone/>
              <a:defRPr sz="3100"/>
            </a:lvl3pPr>
            <a:lvl4pPr marL="1791392" indent="0">
              <a:buNone/>
              <a:defRPr sz="2600"/>
            </a:lvl4pPr>
            <a:lvl5pPr marL="2388522" indent="0">
              <a:buNone/>
              <a:defRPr sz="2600"/>
            </a:lvl5pPr>
            <a:lvl6pPr marL="2985653" indent="0">
              <a:buNone/>
              <a:defRPr sz="2600"/>
            </a:lvl6pPr>
            <a:lvl7pPr marL="3582783" indent="0">
              <a:buNone/>
              <a:defRPr sz="2600"/>
            </a:lvl7pPr>
            <a:lvl8pPr marL="4179914" indent="0">
              <a:buNone/>
              <a:defRPr sz="2600"/>
            </a:lvl8pPr>
            <a:lvl9pPr marL="4777045" indent="0">
              <a:buNone/>
              <a:defRPr sz="26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1800"/>
            </a:lvl1pPr>
            <a:lvl2pPr marL="597131" indent="0">
              <a:buNone/>
              <a:defRPr sz="1600"/>
            </a:lvl2pPr>
            <a:lvl3pPr marL="1194261" indent="0">
              <a:buNone/>
              <a:defRPr sz="1300"/>
            </a:lvl3pPr>
            <a:lvl4pPr marL="1791392" indent="0">
              <a:buNone/>
              <a:defRPr sz="1200"/>
            </a:lvl4pPr>
            <a:lvl5pPr marL="2388522" indent="0">
              <a:buNone/>
              <a:defRPr sz="1200"/>
            </a:lvl5pPr>
            <a:lvl6pPr marL="2985653" indent="0">
              <a:buNone/>
              <a:defRPr sz="1200"/>
            </a:lvl6pPr>
            <a:lvl7pPr marL="3582783" indent="0">
              <a:buNone/>
              <a:defRPr sz="1200"/>
            </a:lvl7pPr>
            <a:lvl8pPr marL="4179914" indent="0">
              <a:buNone/>
              <a:defRPr sz="1200"/>
            </a:lvl8pPr>
            <a:lvl9pPr marL="4777045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3" y="384509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3" y="384509"/>
            <a:ext cx="8427720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608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7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94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91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889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86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83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806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77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2"/>
            <a:ext cx="10881360" cy="1906906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400"/>
            <a:ext cx="10881360" cy="2100262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72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9447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917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889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861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83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806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7789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3" y="2240286"/>
            <a:ext cx="5654040" cy="6336348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3" y="2240286"/>
            <a:ext cx="5654040" cy="6336348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61"/>
            <a:ext cx="5656264" cy="895667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7236" indent="0">
              <a:buNone/>
              <a:defRPr sz="2600" b="1"/>
            </a:lvl2pPr>
            <a:lvl3pPr marL="1194473" indent="0">
              <a:buNone/>
              <a:defRPr sz="2400" b="1"/>
            </a:lvl3pPr>
            <a:lvl4pPr marL="1791709" indent="0">
              <a:buNone/>
              <a:defRPr sz="2100" b="1"/>
            </a:lvl4pPr>
            <a:lvl5pPr marL="2388946" indent="0">
              <a:buNone/>
              <a:defRPr sz="2100" b="1"/>
            </a:lvl5pPr>
            <a:lvl6pPr marL="2986182" indent="0">
              <a:buNone/>
              <a:defRPr sz="2100" b="1"/>
            </a:lvl6pPr>
            <a:lvl7pPr marL="3583418" indent="0">
              <a:buNone/>
              <a:defRPr sz="2100" b="1"/>
            </a:lvl7pPr>
            <a:lvl8pPr marL="4180655" indent="0">
              <a:buNone/>
              <a:defRPr sz="2100" b="1"/>
            </a:lvl8pPr>
            <a:lvl9pPr marL="4777891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4" cy="553180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46" y="2149161"/>
            <a:ext cx="5658485" cy="895667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7236" indent="0">
              <a:buNone/>
              <a:defRPr sz="2600" b="1"/>
            </a:lvl2pPr>
            <a:lvl3pPr marL="1194473" indent="0">
              <a:buNone/>
              <a:defRPr sz="2400" b="1"/>
            </a:lvl3pPr>
            <a:lvl4pPr marL="1791709" indent="0">
              <a:buNone/>
              <a:defRPr sz="2100" b="1"/>
            </a:lvl4pPr>
            <a:lvl5pPr marL="2388946" indent="0">
              <a:buNone/>
              <a:defRPr sz="2100" b="1"/>
            </a:lvl5pPr>
            <a:lvl6pPr marL="2986182" indent="0">
              <a:buNone/>
              <a:defRPr sz="2100" b="1"/>
            </a:lvl6pPr>
            <a:lvl7pPr marL="3583418" indent="0">
              <a:buNone/>
              <a:defRPr sz="2100" b="1"/>
            </a:lvl7pPr>
            <a:lvl8pPr marL="4180655" indent="0">
              <a:buNone/>
              <a:defRPr sz="2100" b="1"/>
            </a:lvl8pPr>
            <a:lvl9pPr marL="4777891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46" y="3044825"/>
            <a:ext cx="5658485" cy="553180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5" y="382271"/>
            <a:ext cx="4211638" cy="162687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76"/>
            <a:ext cx="7156450" cy="819435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5" y="2009145"/>
            <a:ext cx="4211638" cy="6567488"/>
          </a:xfrm>
        </p:spPr>
        <p:txBody>
          <a:bodyPr/>
          <a:lstStyle>
            <a:lvl1pPr marL="0" indent="0">
              <a:buNone/>
              <a:defRPr sz="1800"/>
            </a:lvl1pPr>
            <a:lvl2pPr marL="597236" indent="0">
              <a:buNone/>
              <a:defRPr sz="1600"/>
            </a:lvl2pPr>
            <a:lvl3pPr marL="1194473" indent="0">
              <a:buNone/>
              <a:defRPr sz="1300"/>
            </a:lvl3pPr>
            <a:lvl4pPr marL="1791709" indent="0">
              <a:buNone/>
              <a:defRPr sz="1200"/>
            </a:lvl4pPr>
            <a:lvl5pPr marL="2388946" indent="0">
              <a:buNone/>
              <a:defRPr sz="1200"/>
            </a:lvl5pPr>
            <a:lvl6pPr marL="2986182" indent="0">
              <a:buNone/>
              <a:defRPr sz="1200"/>
            </a:lvl6pPr>
            <a:lvl7pPr marL="3583418" indent="0">
              <a:buNone/>
              <a:defRPr sz="1200"/>
            </a:lvl7pPr>
            <a:lvl8pPr marL="4180655" indent="0">
              <a:buNone/>
              <a:defRPr sz="1200"/>
            </a:lvl8pPr>
            <a:lvl9pPr marL="477789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200"/>
            </a:lvl1pPr>
            <a:lvl2pPr marL="597236" indent="0">
              <a:buNone/>
              <a:defRPr sz="3700"/>
            </a:lvl2pPr>
            <a:lvl3pPr marL="1194473" indent="0">
              <a:buNone/>
              <a:defRPr sz="3100"/>
            </a:lvl3pPr>
            <a:lvl4pPr marL="1791709" indent="0">
              <a:buNone/>
              <a:defRPr sz="2600"/>
            </a:lvl4pPr>
            <a:lvl5pPr marL="2388946" indent="0">
              <a:buNone/>
              <a:defRPr sz="2600"/>
            </a:lvl5pPr>
            <a:lvl6pPr marL="2986182" indent="0">
              <a:buNone/>
              <a:defRPr sz="2600"/>
            </a:lvl6pPr>
            <a:lvl7pPr marL="3583418" indent="0">
              <a:buNone/>
              <a:defRPr sz="2600"/>
            </a:lvl7pPr>
            <a:lvl8pPr marL="4180655" indent="0">
              <a:buNone/>
              <a:defRPr sz="2600"/>
            </a:lvl8pPr>
            <a:lvl9pPr marL="4777891" indent="0">
              <a:buNone/>
              <a:defRPr sz="26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1800"/>
            </a:lvl1pPr>
            <a:lvl2pPr marL="597236" indent="0">
              <a:buNone/>
              <a:defRPr sz="1600"/>
            </a:lvl2pPr>
            <a:lvl3pPr marL="1194473" indent="0">
              <a:buNone/>
              <a:defRPr sz="1300"/>
            </a:lvl3pPr>
            <a:lvl4pPr marL="1791709" indent="0">
              <a:buNone/>
              <a:defRPr sz="1200"/>
            </a:lvl4pPr>
            <a:lvl5pPr marL="2388946" indent="0">
              <a:buNone/>
              <a:defRPr sz="1200"/>
            </a:lvl5pPr>
            <a:lvl6pPr marL="2986182" indent="0">
              <a:buNone/>
              <a:defRPr sz="1200"/>
            </a:lvl6pPr>
            <a:lvl7pPr marL="3583418" indent="0">
              <a:buNone/>
              <a:defRPr sz="1200"/>
            </a:lvl7pPr>
            <a:lvl8pPr marL="4180655" indent="0">
              <a:buNone/>
              <a:defRPr sz="1200"/>
            </a:lvl8pPr>
            <a:lvl9pPr marL="477789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9" y="382274"/>
            <a:ext cx="4211638" cy="162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90"/>
            <a:ext cx="7156450" cy="8194358"/>
          </a:xfrm>
        </p:spPr>
        <p:txBody>
          <a:bodyPr/>
          <a:lstStyle>
            <a:lvl1pPr>
              <a:defRPr sz="4100"/>
            </a:lvl1pPr>
            <a:lvl2pPr>
              <a:defRPr sz="3500"/>
            </a:lvl2pPr>
            <a:lvl3pPr>
              <a:defRPr sz="33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9" y="2009159"/>
            <a:ext cx="4211638" cy="6567488"/>
          </a:xfrm>
        </p:spPr>
        <p:txBody>
          <a:bodyPr/>
          <a:lstStyle>
            <a:lvl1pPr marL="0" indent="0">
              <a:buNone/>
              <a:defRPr sz="2000"/>
            </a:lvl1pPr>
            <a:lvl2pPr marL="597064" indent="0">
              <a:buNone/>
              <a:defRPr sz="1600"/>
            </a:lvl2pPr>
            <a:lvl3pPr marL="1194128" indent="0">
              <a:buNone/>
              <a:defRPr sz="1400"/>
            </a:lvl3pPr>
            <a:lvl4pPr marL="1791192" indent="0">
              <a:buNone/>
              <a:defRPr sz="1000"/>
            </a:lvl4pPr>
            <a:lvl5pPr marL="2388254" indent="0">
              <a:buNone/>
              <a:defRPr sz="1000"/>
            </a:lvl5pPr>
            <a:lvl6pPr marL="2985320" indent="0">
              <a:buNone/>
              <a:defRPr sz="1000"/>
            </a:lvl6pPr>
            <a:lvl7pPr marL="3582384" indent="0">
              <a:buNone/>
              <a:defRPr sz="1000"/>
            </a:lvl7pPr>
            <a:lvl8pPr marL="4179446" indent="0">
              <a:buNone/>
              <a:defRPr sz="1000"/>
            </a:lvl8pPr>
            <a:lvl9pPr marL="477651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3" y="384505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3" y="384505"/>
            <a:ext cx="8427720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60120" y="2982603"/>
            <a:ext cx="10881360" cy="205803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0240" y="5440680"/>
            <a:ext cx="8961120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97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94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92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895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9868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584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1816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7790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1238" y="6169662"/>
            <a:ext cx="10881360" cy="1906906"/>
          </a:xfrm>
        </p:spPr>
        <p:txBody>
          <a:bodyPr anchor="t"/>
          <a:lstStyle>
            <a:lvl1pPr algn="l">
              <a:defRPr sz="52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11238" y="4069399"/>
            <a:ext cx="10881360" cy="2100262"/>
          </a:xfrm>
        </p:spPr>
        <p:txBody>
          <a:bodyPr anchor="b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59737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19475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79213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8951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9868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58426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18164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77902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40081" y="2240285"/>
            <a:ext cx="5654040" cy="6336348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7481" y="2240285"/>
            <a:ext cx="5654040" cy="6336348"/>
          </a:xfrm>
        </p:spPr>
        <p:txBody>
          <a:bodyPr/>
          <a:lstStyle>
            <a:lvl1pPr>
              <a:defRPr sz="3700"/>
            </a:lvl1pPr>
            <a:lvl2pPr>
              <a:defRPr sz="3100"/>
            </a:lvl2pPr>
            <a:lvl3pPr>
              <a:defRPr sz="26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149160"/>
            <a:ext cx="5656264" cy="895667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7378" indent="0">
              <a:buNone/>
              <a:defRPr sz="2600" b="1"/>
            </a:lvl2pPr>
            <a:lvl3pPr marL="1194755" indent="0">
              <a:buNone/>
              <a:defRPr sz="2400" b="1"/>
            </a:lvl3pPr>
            <a:lvl4pPr marL="1792133" indent="0">
              <a:buNone/>
              <a:defRPr sz="2100" b="1"/>
            </a:lvl4pPr>
            <a:lvl5pPr marL="2389510" indent="0">
              <a:buNone/>
              <a:defRPr sz="2100" b="1"/>
            </a:lvl5pPr>
            <a:lvl6pPr marL="2986888" indent="0">
              <a:buNone/>
              <a:defRPr sz="2100" b="1"/>
            </a:lvl6pPr>
            <a:lvl7pPr marL="3584265" indent="0">
              <a:buNone/>
              <a:defRPr sz="2100" b="1"/>
            </a:lvl7pPr>
            <a:lvl8pPr marL="4181643" indent="0">
              <a:buNone/>
              <a:defRPr sz="2100" b="1"/>
            </a:lvl8pPr>
            <a:lvl9pPr marL="4779020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40080" y="3044825"/>
            <a:ext cx="5656264" cy="553180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503041" y="2149160"/>
            <a:ext cx="5658485" cy="895667"/>
          </a:xfrm>
        </p:spPr>
        <p:txBody>
          <a:bodyPr anchor="b"/>
          <a:lstStyle>
            <a:lvl1pPr marL="0" indent="0">
              <a:buNone/>
              <a:defRPr sz="3100" b="1"/>
            </a:lvl1pPr>
            <a:lvl2pPr marL="597378" indent="0">
              <a:buNone/>
              <a:defRPr sz="2600" b="1"/>
            </a:lvl2pPr>
            <a:lvl3pPr marL="1194755" indent="0">
              <a:buNone/>
              <a:defRPr sz="2400" b="1"/>
            </a:lvl3pPr>
            <a:lvl4pPr marL="1792133" indent="0">
              <a:buNone/>
              <a:defRPr sz="2100" b="1"/>
            </a:lvl4pPr>
            <a:lvl5pPr marL="2389510" indent="0">
              <a:buNone/>
              <a:defRPr sz="2100" b="1"/>
            </a:lvl5pPr>
            <a:lvl6pPr marL="2986888" indent="0">
              <a:buNone/>
              <a:defRPr sz="2100" b="1"/>
            </a:lvl6pPr>
            <a:lvl7pPr marL="3584265" indent="0">
              <a:buNone/>
              <a:defRPr sz="2100" b="1"/>
            </a:lvl7pPr>
            <a:lvl8pPr marL="4181643" indent="0">
              <a:buNone/>
              <a:defRPr sz="2100" b="1"/>
            </a:lvl8pPr>
            <a:lvl9pPr marL="4779020" indent="0">
              <a:buNone/>
              <a:defRPr sz="21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03041" y="3044825"/>
            <a:ext cx="5658485" cy="5531803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57"/>
            <a:ext cx="7680960" cy="793433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2"/>
            <a:ext cx="7680960" cy="5760720"/>
          </a:xfrm>
        </p:spPr>
        <p:txBody>
          <a:bodyPr/>
          <a:lstStyle>
            <a:lvl1pPr marL="0" indent="0">
              <a:buNone/>
              <a:defRPr sz="4100"/>
            </a:lvl1pPr>
            <a:lvl2pPr marL="597064" indent="0">
              <a:buNone/>
              <a:defRPr sz="3500"/>
            </a:lvl2pPr>
            <a:lvl3pPr marL="1194128" indent="0">
              <a:buNone/>
              <a:defRPr sz="3300"/>
            </a:lvl3pPr>
            <a:lvl4pPr marL="1791192" indent="0">
              <a:buNone/>
              <a:defRPr sz="2700"/>
            </a:lvl4pPr>
            <a:lvl5pPr marL="2388254" indent="0">
              <a:buNone/>
              <a:defRPr sz="2700"/>
            </a:lvl5pPr>
            <a:lvl6pPr marL="2985320" indent="0">
              <a:buNone/>
              <a:defRPr sz="2700"/>
            </a:lvl6pPr>
            <a:lvl7pPr marL="3582384" indent="0">
              <a:buNone/>
              <a:defRPr sz="2700"/>
            </a:lvl7pPr>
            <a:lvl8pPr marL="4179446" indent="0">
              <a:buNone/>
              <a:defRPr sz="2700"/>
            </a:lvl8pPr>
            <a:lvl9pPr marL="4776511" indent="0">
              <a:buNone/>
              <a:defRPr sz="27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89"/>
            <a:ext cx="7680960" cy="1126808"/>
          </a:xfrm>
        </p:spPr>
        <p:txBody>
          <a:bodyPr/>
          <a:lstStyle>
            <a:lvl1pPr marL="0" indent="0">
              <a:buNone/>
              <a:defRPr sz="2000"/>
            </a:lvl1pPr>
            <a:lvl2pPr marL="597064" indent="0">
              <a:buNone/>
              <a:defRPr sz="1600"/>
            </a:lvl2pPr>
            <a:lvl3pPr marL="1194128" indent="0">
              <a:buNone/>
              <a:defRPr sz="1400"/>
            </a:lvl3pPr>
            <a:lvl4pPr marL="1791192" indent="0">
              <a:buNone/>
              <a:defRPr sz="1000"/>
            </a:lvl4pPr>
            <a:lvl5pPr marL="2388254" indent="0">
              <a:buNone/>
              <a:defRPr sz="1000"/>
            </a:lvl5pPr>
            <a:lvl6pPr marL="2985320" indent="0">
              <a:buNone/>
              <a:defRPr sz="1000"/>
            </a:lvl6pPr>
            <a:lvl7pPr marL="3582384" indent="0">
              <a:buNone/>
              <a:defRPr sz="1000"/>
            </a:lvl7pPr>
            <a:lvl8pPr marL="4179446" indent="0">
              <a:buNone/>
              <a:defRPr sz="1000"/>
            </a:lvl8pPr>
            <a:lvl9pPr marL="4776511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5" y="382271"/>
            <a:ext cx="4211638" cy="1626870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5070" y="382275"/>
            <a:ext cx="7156450" cy="819435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1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40085" y="2009145"/>
            <a:ext cx="4211638" cy="6567488"/>
          </a:xfrm>
        </p:spPr>
        <p:txBody>
          <a:bodyPr/>
          <a:lstStyle>
            <a:lvl1pPr marL="0" indent="0">
              <a:buNone/>
              <a:defRPr sz="1800"/>
            </a:lvl1pPr>
            <a:lvl2pPr marL="597378" indent="0">
              <a:buNone/>
              <a:defRPr sz="1600"/>
            </a:lvl2pPr>
            <a:lvl3pPr marL="1194755" indent="0">
              <a:buNone/>
              <a:defRPr sz="1300"/>
            </a:lvl3pPr>
            <a:lvl4pPr marL="1792133" indent="0">
              <a:buNone/>
              <a:defRPr sz="1200"/>
            </a:lvl4pPr>
            <a:lvl5pPr marL="2389510" indent="0">
              <a:buNone/>
              <a:defRPr sz="1200"/>
            </a:lvl5pPr>
            <a:lvl6pPr marL="2986888" indent="0">
              <a:buNone/>
              <a:defRPr sz="1200"/>
            </a:lvl6pPr>
            <a:lvl7pPr marL="3584265" indent="0">
              <a:buNone/>
              <a:defRPr sz="1200"/>
            </a:lvl7pPr>
            <a:lvl8pPr marL="4181643" indent="0">
              <a:buNone/>
              <a:defRPr sz="1200"/>
            </a:lvl8pPr>
            <a:lvl9pPr marL="477902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9203" y="6720840"/>
            <a:ext cx="7680960" cy="793433"/>
          </a:xfrm>
        </p:spPr>
        <p:txBody>
          <a:bodyPr anchor="b"/>
          <a:lstStyle>
            <a:lvl1pPr algn="l">
              <a:defRPr sz="26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09203" y="857885"/>
            <a:ext cx="7680960" cy="5760720"/>
          </a:xfrm>
        </p:spPr>
        <p:txBody>
          <a:bodyPr/>
          <a:lstStyle>
            <a:lvl1pPr marL="0" indent="0">
              <a:buNone/>
              <a:defRPr sz="4200"/>
            </a:lvl1pPr>
            <a:lvl2pPr marL="597378" indent="0">
              <a:buNone/>
              <a:defRPr sz="3700"/>
            </a:lvl2pPr>
            <a:lvl3pPr marL="1194755" indent="0">
              <a:buNone/>
              <a:defRPr sz="3100"/>
            </a:lvl3pPr>
            <a:lvl4pPr marL="1792133" indent="0">
              <a:buNone/>
              <a:defRPr sz="2600"/>
            </a:lvl4pPr>
            <a:lvl5pPr marL="2389510" indent="0">
              <a:buNone/>
              <a:defRPr sz="2600"/>
            </a:lvl5pPr>
            <a:lvl6pPr marL="2986888" indent="0">
              <a:buNone/>
              <a:defRPr sz="2600"/>
            </a:lvl6pPr>
            <a:lvl7pPr marL="3584265" indent="0">
              <a:buNone/>
              <a:defRPr sz="2600"/>
            </a:lvl7pPr>
            <a:lvl8pPr marL="4181643" indent="0">
              <a:buNone/>
              <a:defRPr sz="2600"/>
            </a:lvl8pPr>
            <a:lvl9pPr marL="4779020" indent="0">
              <a:buNone/>
              <a:defRPr sz="26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09203" y="7514273"/>
            <a:ext cx="7680960" cy="1126807"/>
          </a:xfrm>
        </p:spPr>
        <p:txBody>
          <a:bodyPr/>
          <a:lstStyle>
            <a:lvl1pPr marL="0" indent="0">
              <a:buNone/>
              <a:defRPr sz="1800"/>
            </a:lvl1pPr>
            <a:lvl2pPr marL="597378" indent="0">
              <a:buNone/>
              <a:defRPr sz="1600"/>
            </a:lvl2pPr>
            <a:lvl3pPr marL="1194755" indent="0">
              <a:buNone/>
              <a:defRPr sz="1300"/>
            </a:lvl3pPr>
            <a:lvl4pPr marL="1792133" indent="0">
              <a:buNone/>
              <a:defRPr sz="1200"/>
            </a:lvl4pPr>
            <a:lvl5pPr marL="2389510" indent="0">
              <a:buNone/>
              <a:defRPr sz="1200"/>
            </a:lvl5pPr>
            <a:lvl6pPr marL="2986888" indent="0">
              <a:buNone/>
              <a:defRPr sz="1200"/>
            </a:lvl6pPr>
            <a:lvl7pPr marL="3584265" indent="0">
              <a:buNone/>
              <a:defRPr sz="1200"/>
            </a:lvl7pPr>
            <a:lvl8pPr marL="4181643" indent="0">
              <a:buNone/>
              <a:defRPr sz="1200"/>
            </a:lvl8pPr>
            <a:lvl9pPr marL="4779020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281161" y="384500"/>
            <a:ext cx="2880360" cy="81921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40081" y="384500"/>
            <a:ext cx="8427720" cy="819213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2005584" y="503857"/>
            <a:ext cx="10369296" cy="2061058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2005584" y="2590090"/>
            <a:ext cx="10369296" cy="2453640"/>
          </a:xfrm>
        </p:spPr>
        <p:txBody>
          <a:bodyPr tIns="0"/>
          <a:lstStyle>
            <a:lvl1pPr marL="38405" indent="0" algn="l">
              <a:buNone/>
              <a:defRPr sz="3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640080" indent="0" algn="ctr">
              <a:buNone/>
            </a:lvl2pPr>
            <a:lvl3pPr marL="1280160" indent="0" algn="ctr">
              <a:buNone/>
            </a:lvl3pPr>
            <a:lvl4pPr marL="1920240" indent="0" algn="ctr">
              <a:buNone/>
            </a:lvl4pPr>
            <a:lvl5pPr marL="2560320" indent="0" algn="ctr">
              <a:buNone/>
            </a:lvl5pPr>
            <a:lvl6pPr marL="3200400" indent="0" algn="ctr">
              <a:buNone/>
            </a:lvl6pPr>
            <a:lvl7pPr marL="3840480" indent="0" algn="ctr">
              <a:buNone/>
            </a:lvl7pPr>
            <a:lvl8pPr marL="4480560" indent="0" algn="ctr">
              <a:buNone/>
            </a:lvl8pPr>
            <a:lvl9pPr marL="512064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1290006" y="1979323"/>
            <a:ext cx="294437" cy="294437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8016" tIns="64008" rIns="128016" bIns="6400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620047" y="1883023"/>
            <a:ext cx="89611" cy="89611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8016" tIns="64008" rIns="128016" bIns="6400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196046" y="-76"/>
            <a:ext cx="9601200" cy="9601276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09749" y="3640455"/>
            <a:ext cx="8961120" cy="3200400"/>
          </a:xfrm>
        </p:spPr>
        <p:txBody>
          <a:bodyPr anchor="t"/>
          <a:lstStyle>
            <a:lvl1pPr algn="l">
              <a:lnSpc>
                <a:spcPts val="6300"/>
              </a:lnSpc>
              <a:buNone/>
              <a:defRPr sz="56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09749" y="1493520"/>
            <a:ext cx="8961120" cy="2113597"/>
          </a:xfrm>
        </p:spPr>
        <p:txBody>
          <a:bodyPr anchor="b"/>
          <a:lstStyle>
            <a:lvl1pPr marL="25603" indent="0">
              <a:lnSpc>
                <a:spcPts val="3220"/>
              </a:lnSpc>
              <a:spcBef>
                <a:spcPts val="0"/>
              </a:spcBef>
              <a:buNone/>
              <a:defRPr sz="28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3200400" y="0"/>
            <a:ext cx="106680" cy="9601276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3041249" y="3940518"/>
            <a:ext cx="294437" cy="294437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8016" tIns="64008" rIns="128016" bIns="6400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3371290" y="3844218"/>
            <a:ext cx="89611" cy="89611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8016" tIns="64008" rIns="128016" bIns="6400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9851" y="384048"/>
            <a:ext cx="10497312" cy="16002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009851" y="2133600"/>
            <a:ext cx="5120640" cy="6528816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7386523" y="2133600"/>
            <a:ext cx="5120640" cy="6528816"/>
          </a:xfrm>
        </p:spPr>
        <p:txBody>
          <a:bodyPr/>
          <a:lstStyle>
            <a:lvl1pPr>
              <a:defRPr sz="3900"/>
            </a:lvl1pPr>
            <a:lvl2pPr>
              <a:defRPr sz="34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7224470"/>
            <a:ext cx="11521440" cy="1600200"/>
          </a:xfrm>
        </p:spPr>
        <p:txBody>
          <a:bodyPr anchor="ctr"/>
          <a:lstStyle>
            <a:lvl1pPr algn="ctr">
              <a:defRPr sz="63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459589"/>
            <a:ext cx="5632704" cy="896112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89611" indent="0" algn="l">
              <a:lnSpc>
                <a:spcPct val="100000"/>
              </a:lnSpc>
              <a:spcBef>
                <a:spcPts val="140"/>
              </a:spcBef>
              <a:buNone/>
              <a:defRPr sz="2700" b="0">
                <a:solidFill>
                  <a:schemeClr val="tx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200" b="1"/>
            </a:lvl4pPr>
            <a:lvl5pPr>
              <a:buNone/>
              <a:defRPr sz="22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528816" y="459589"/>
            <a:ext cx="5632704" cy="896112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89611" indent="0" algn="l">
              <a:lnSpc>
                <a:spcPct val="100000"/>
              </a:lnSpc>
              <a:spcBef>
                <a:spcPts val="140"/>
              </a:spcBef>
              <a:buNone/>
              <a:defRPr sz="2700" b="0">
                <a:solidFill>
                  <a:schemeClr val="tx1"/>
                </a:solidFill>
              </a:defRPr>
            </a:lvl1pPr>
            <a:lvl2pPr>
              <a:buNone/>
              <a:defRPr sz="2800" b="1"/>
            </a:lvl2pPr>
            <a:lvl3pPr>
              <a:buNone/>
              <a:defRPr sz="2500" b="1"/>
            </a:lvl3pPr>
            <a:lvl4pPr>
              <a:buNone/>
              <a:defRPr sz="2200" b="1"/>
            </a:lvl4pPr>
            <a:lvl5pPr>
              <a:buNone/>
              <a:defRPr sz="22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40080" y="1357070"/>
            <a:ext cx="5632704" cy="576072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550469" indent="-384048">
              <a:lnSpc>
                <a:spcPct val="100000"/>
              </a:lnSpc>
              <a:spcBef>
                <a:spcPts val="980"/>
              </a:spcBef>
              <a:defRPr sz="3400"/>
            </a:lvl1pPr>
            <a:lvl2pPr>
              <a:lnSpc>
                <a:spcPct val="100000"/>
              </a:lnSpc>
              <a:spcBef>
                <a:spcPts val="980"/>
              </a:spcBef>
              <a:defRPr sz="2800"/>
            </a:lvl2pPr>
            <a:lvl3pPr>
              <a:lnSpc>
                <a:spcPct val="100000"/>
              </a:lnSpc>
              <a:spcBef>
                <a:spcPts val="980"/>
              </a:spcBef>
              <a:defRPr sz="2500"/>
            </a:lvl3pPr>
            <a:lvl4pPr>
              <a:lnSpc>
                <a:spcPct val="100000"/>
              </a:lnSpc>
              <a:spcBef>
                <a:spcPts val="980"/>
              </a:spcBef>
              <a:defRPr sz="2200"/>
            </a:lvl4pPr>
            <a:lvl5pPr>
              <a:lnSpc>
                <a:spcPct val="100000"/>
              </a:lnSpc>
              <a:spcBef>
                <a:spcPts val="980"/>
              </a:spcBef>
              <a:defRPr sz="22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528816" y="1357070"/>
            <a:ext cx="5632704" cy="576072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550469" indent="-384048">
              <a:lnSpc>
                <a:spcPct val="100000"/>
              </a:lnSpc>
              <a:spcBef>
                <a:spcPts val="980"/>
              </a:spcBef>
              <a:defRPr sz="3400"/>
            </a:lvl1pPr>
            <a:lvl2pPr>
              <a:lnSpc>
                <a:spcPct val="100000"/>
              </a:lnSpc>
              <a:spcBef>
                <a:spcPts val="980"/>
              </a:spcBef>
              <a:defRPr sz="2800"/>
            </a:lvl2pPr>
            <a:lvl3pPr>
              <a:lnSpc>
                <a:spcPct val="100000"/>
              </a:lnSpc>
              <a:spcBef>
                <a:spcPts val="980"/>
              </a:spcBef>
              <a:defRPr sz="2500"/>
            </a:lvl3pPr>
            <a:lvl4pPr>
              <a:lnSpc>
                <a:spcPct val="100000"/>
              </a:lnSpc>
              <a:spcBef>
                <a:spcPts val="980"/>
              </a:spcBef>
              <a:defRPr sz="2200"/>
            </a:lvl4pPr>
            <a:lvl5pPr>
              <a:lnSpc>
                <a:spcPct val="100000"/>
              </a:lnSpc>
              <a:spcBef>
                <a:spcPts val="980"/>
              </a:spcBef>
              <a:defRPr sz="22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image" Target="../media/image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2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2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Relationship Id="rId14" Type="http://schemas.openxmlformats.org/officeDocument/2006/relationships/image" Target="../media/image2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alphaModFix amt="9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89"/>
            <a:ext cx="11521440" cy="1600200"/>
          </a:xfrm>
          <a:prstGeom prst="rect">
            <a:avLst/>
          </a:prstGeom>
        </p:spPr>
        <p:txBody>
          <a:bodyPr vert="horz" lIns="119414" tIns="59705" rIns="119414" bIns="59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303"/>
            <a:ext cx="11521440" cy="6336351"/>
          </a:xfrm>
          <a:prstGeom prst="rect">
            <a:avLst/>
          </a:prstGeom>
        </p:spPr>
        <p:txBody>
          <a:bodyPr vert="horz" lIns="119414" tIns="59705" rIns="119414" bIns="59705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924"/>
            <a:ext cx="2987040" cy="511172"/>
          </a:xfrm>
          <a:prstGeom prst="rect">
            <a:avLst/>
          </a:prstGeom>
        </p:spPr>
        <p:txBody>
          <a:bodyPr vert="horz" lIns="119414" tIns="59705" rIns="119414" bIns="5970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924"/>
            <a:ext cx="4053840" cy="511172"/>
          </a:xfrm>
          <a:prstGeom prst="rect">
            <a:avLst/>
          </a:prstGeom>
        </p:spPr>
        <p:txBody>
          <a:bodyPr vert="horz" lIns="119414" tIns="59705" rIns="119414" bIns="5970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924"/>
            <a:ext cx="2987040" cy="511172"/>
          </a:xfrm>
          <a:prstGeom prst="rect">
            <a:avLst/>
          </a:prstGeom>
        </p:spPr>
        <p:txBody>
          <a:bodyPr vert="horz" lIns="119414" tIns="59705" rIns="119414" bIns="5970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</p:sldLayoutIdLst>
  <p:txStyles>
    <p:titleStyle>
      <a:lvl1pPr algn="ctr" defTabSz="1194128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7798" indent="-447798" algn="l" defTabSz="1194128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70229" indent="-373165" algn="l" defTabSz="1194128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92662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089725" indent="-298536" algn="l" defTabSz="119412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686792" indent="-298536" algn="l" defTabSz="119412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283852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80917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477982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075045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7064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4128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1192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8254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320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2384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79446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76511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alphaModFix amt="99000"/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89"/>
            <a:ext cx="11521440" cy="1600200"/>
          </a:xfrm>
          <a:prstGeom prst="rect">
            <a:avLst/>
          </a:prstGeom>
        </p:spPr>
        <p:txBody>
          <a:bodyPr vert="horz" lIns="119414" tIns="59705" rIns="119414" bIns="59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303"/>
            <a:ext cx="11521440" cy="6336351"/>
          </a:xfrm>
          <a:prstGeom prst="rect">
            <a:avLst/>
          </a:prstGeom>
        </p:spPr>
        <p:txBody>
          <a:bodyPr vert="horz" lIns="119414" tIns="59705" rIns="119414" bIns="59705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924"/>
            <a:ext cx="2987040" cy="511172"/>
          </a:xfrm>
          <a:prstGeom prst="rect">
            <a:avLst/>
          </a:prstGeom>
        </p:spPr>
        <p:txBody>
          <a:bodyPr vert="horz" lIns="119414" tIns="59705" rIns="119414" bIns="5970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924"/>
            <a:ext cx="4053840" cy="511172"/>
          </a:xfrm>
          <a:prstGeom prst="rect">
            <a:avLst/>
          </a:prstGeom>
        </p:spPr>
        <p:txBody>
          <a:bodyPr vert="horz" lIns="119414" tIns="59705" rIns="119414" bIns="5970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924"/>
            <a:ext cx="2987040" cy="511172"/>
          </a:xfrm>
          <a:prstGeom prst="rect">
            <a:avLst/>
          </a:prstGeom>
        </p:spPr>
        <p:txBody>
          <a:bodyPr vert="horz" lIns="119414" tIns="59705" rIns="119414" bIns="5970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  <p:sldLayoutId id="2147483913" r:id="rId12"/>
  </p:sldLayoutIdLst>
  <p:txStyles>
    <p:titleStyle>
      <a:lvl1pPr algn="ctr" defTabSz="1194128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7798" indent="-447798" algn="l" defTabSz="1194128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70229" indent="-373165" algn="l" defTabSz="1194128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92662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089725" indent="-298536" algn="l" defTabSz="119412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686792" indent="-298536" algn="l" defTabSz="119412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283852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80917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477982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075045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7064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4128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1192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8254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320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2384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79446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76511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89"/>
            <a:ext cx="11521440" cy="1600200"/>
          </a:xfrm>
          <a:prstGeom prst="rect">
            <a:avLst/>
          </a:prstGeom>
        </p:spPr>
        <p:txBody>
          <a:bodyPr vert="horz" lIns="119414" tIns="59705" rIns="119414" bIns="59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92"/>
            <a:ext cx="11521440" cy="6336351"/>
          </a:xfrm>
          <a:prstGeom prst="rect">
            <a:avLst/>
          </a:prstGeom>
        </p:spPr>
        <p:txBody>
          <a:bodyPr vert="horz" lIns="119414" tIns="59705" rIns="119414" bIns="597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913"/>
            <a:ext cx="2987040" cy="511172"/>
          </a:xfrm>
          <a:prstGeom prst="rect">
            <a:avLst/>
          </a:prstGeom>
        </p:spPr>
        <p:txBody>
          <a:bodyPr vert="horz" lIns="119414" tIns="59705" rIns="119414" bIns="5970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913"/>
            <a:ext cx="4053840" cy="511172"/>
          </a:xfrm>
          <a:prstGeom prst="rect">
            <a:avLst/>
          </a:prstGeom>
        </p:spPr>
        <p:txBody>
          <a:bodyPr vert="horz" lIns="119414" tIns="59705" rIns="119414" bIns="5970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913"/>
            <a:ext cx="2987040" cy="511172"/>
          </a:xfrm>
          <a:prstGeom prst="rect">
            <a:avLst/>
          </a:prstGeom>
        </p:spPr>
        <p:txBody>
          <a:bodyPr vert="horz" lIns="119414" tIns="59705" rIns="119414" bIns="5970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txStyles>
    <p:titleStyle>
      <a:lvl1pPr algn="ctr" defTabSz="1194128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7798" indent="-447798" algn="l" defTabSz="1194128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70229" indent="-373165" algn="l" defTabSz="1194128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92662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089725" indent="-298536" algn="l" defTabSz="119412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686792" indent="-298536" algn="l" defTabSz="119412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283852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80917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477982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075045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7064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4128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1192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8254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320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2384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79446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76511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89"/>
            <a:ext cx="11521440" cy="1600200"/>
          </a:xfrm>
          <a:prstGeom prst="rect">
            <a:avLst/>
          </a:prstGeom>
        </p:spPr>
        <p:txBody>
          <a:bodyPr vert="horz" lIns="119414" tIns="59705" rIns="119414" bIns="59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303"/>
            <a:ext cx="11521440" cy="6336351"/>
          </a:xfrm>
          <a:prstGeom prst="rect">
            <a:avLst/>
          </a:prstGeom>
        </p:spPr>
        <p:txBody>
          <a:bodyPr vert="horz" lIns="119414" tIns="59705" rIns="119414" bIns="5970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913"/>
            <a:ext cx="2987040" cy="511172"/>
          </a:xfrm>
          <a:prstGeom prst="rect">
            <a:avLst/>
          </a:prstGeom>
        </p:spPr>
        <p:txBody>
          <a:bodyPr vert="horz" lIns="119414" tIns="59705" rIns="119414" bIns="5970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913"/>
            <a:ext cx="4053840" cy="511172"/>
          </a:xfrm>
          <a:prstGeom prst="rect">
            <a:avLst/>
          </a:prstGeom>
        </p:spPr>
        <p:txBody>
          <a:bodyPr vert="horz" lIns="119414" tIns="59705" rIns="119414" bIns="5970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913"/>
            <a:ext cx="2987040" cy="511172"/>
          </a:xfrm>
          <a:prstGeom prst="rect">
            <a:avLst/>
          </a:prstGeom>
        </p:spPr>
        <p:txBody>
          <a:bodyPr vert="horz" lIns="119414" tIns="59705" rIns="119414" bIns="5970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p:txStyles>
    <p:titleStyle>
      <a:lvl1pPr algn="ctr" defTabSz="1194128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7798" indent="-447798" algn="l" defTabSz="1194128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70229" indent="-373165" algn="l" defTabSz="1194128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92662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089725" indent="-298536" algn="l" defTabSz="119412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686792" indent="-298536" algn="l" defTabSz="119412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283852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80917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477982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075045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7064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4128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1192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8254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320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2384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79446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76511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alphaModFix amt="99000"/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89"/>
            <a:ext cx="11521440" cy="1600200"/>
          </a:xfrm>
          <a:prstGeom prst="rect">
            <a:avLst/>
          </a:prstGeom>
        </p:spPr>
        <p:txBody>
          <a:bodyPr vert="horz" lIns="119414" tIns="59705" rIns="119414" bIns="5970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92"/>
            <a:ext cx="11521440" cy="6336351"/>
          </a:xfrm>
          <a:prstGeom prst="rect">
            <a:avLst/>
          </a:prstGeom>
        </p:spPr>
        <p:txBody>
          <a:bodyPr vert="horz" lIns="119414" tIns="59705" rIns="119414" bIns="59705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913"/>
            <a:ext cx="2987040" cy="511172"/>
          </a:xfrm>
          <a:prstGeom prst="rect">
            <a:avLst/>
          </a:prstGeom>
        </p:spPr>
        <p:txBody>
          <a:bodyPr vert="horz" lIns="119414" tIns="59705" rIns="119414" bIns="59705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913"/>
            <a:ext cx="4053840" cy="511172"/>
          </a:xfrm>
          <a:prstGeom prst="rect">
            <a:avLst/>
          </a:prstGeom>
        </p:spPr>
        <p:txBody>
          <a:bodyPr vert="horz" lIns="119414" tIns="59705" rIns="119414" bIns="59705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913"/>
            <a:ext cx="2987040" cy="511172"/>
          </a:xfrm>
          <a:prstGeom prst="rect">
            <a:avLst/>
          </a:prstGeom>
        </p:spPr>
        <p:txBody>
          <a:bodyPr vert="horz" lIns="119414" tIns="59705" rIns="119414" bIns="59705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</p:sldLayoutIdLst>
  <p:txStyles>
    <p:titleStyle>
      <a:lvl1pPr algn="ctr" defTabSz="1194128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7798" indent="-447798" algn="l" defTabSz="1194128" rtl="0" eaLnBrk="1" latinLnBrk="0" hangingPunct="1">
        <a:spcBef>
          <a:spcPct val="20000"/>
        </a:spcBef>
        <a:buFont typeface="Arial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1pPr>
      <a:lvl2pPr marL="970229" indent="-373165" algn="l" defTabSz="1194128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92662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089725" indent="-298536" algn="l" defTabSz="1194128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686792" indent="-298536" algn="l" defTabSz="1194128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283852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880917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477982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075045" indent="-298536" algn="l" defTabSz="1194128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7064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4128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1192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8254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320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2384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79446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76511" algn="l" defTabSz="119412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alphaModFix amt="99000"/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19428" tIns="59710" rIns="119428" bIns="5971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86"/>
            <a:ext cx="11521440" cy="6336348"/>
          </a:xfrm>
          <a:prstGeom prst="rect">
            <a:avLst/>
          </a:prstGeom>
        </p:spPr>
        <p:txBody>
          <a:bodyPr vert="horz" lIns="119428" tIns="59710" rIns="119428" bIns="5971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908"/>
            <a:ext cx="2987040" cy="511175"/>
          </a:xfrm>
          <a:prstGeom prst="rect">
            <a:avLst/>
          </a:prstGeom>
        </p:spPr>
        <p:txBody>
          <a:bodyPr vert="horz" lIns="119428" tIns="59710" rIns="119428" bIns="5971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908"/>
            <a:ext cx="4053840" cy="511175"/>
          </a:xfrm>
          <a:prstGeom prst="rect">
            <a:avLst/>
          </a:prstGeom>
        </p:spPr>
        <p:txBody>
          <a:bodyPr vert="horz" lIns="119428" tIns="59710" rIns="119428" bIns="5971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908"/>
            <a:ext cx="2987040" cy="511175"/>
          </a:xfrm>
          <a:prstGeom prst="rect">
            <a:avLst/>
          </a:prstGeom>
        </p:spPr>
        <p:txBody>
          <a:bodyPr vert="horz" lIns="119428" tIns="59710" rIns="119428" bIns="5971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  <p:sldLayoutId id="2147483963" r:id="rId12"/>
  </p:sldLayoutIdLst>
  <p:txStyles>
    <p:titleStyle>
      <a:lvl1pPr algn="ctr" defTabSz="1194261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7849" indent="-447849" algn="l" defTabSz="1194261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0337" indent="-373207" algn="l" defTabSz="1194261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492827" indent="-298570" algn="l" defTabSz="1194261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89955" indent="-298570" algn="l" defTabSz="1194261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87091" indent="-298570" algn="l" defTabSz="1194261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84219" indent="-298570" algn="l" defTabSz="119426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1345" indent="-298570" algn="l" defTabSz="119426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78481" indent="-298570" algn="l" defTabSz="119426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75612" indent="-298570" algn="l" defTabSz="1194261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94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7131" algn="l" defTabSz="1194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4261" algn="l" defTabSz="1194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1392" algn="l" defTabSz="1194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8522" algn="l" defTabSz="1194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5653" algn="l" defTabSz="1194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2783" algn="l" defTabSz="1194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79914" algn="l" defTabSz="1194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77045" algn="l" defTabSz="1194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alphaModFix amt="99000"/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19448" tIns="59722" rIns="119448" bIns="59722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86"/>
            <a:ext cx="11521440" cy="6336348"/>
          </a:xfrm>
          <a:prstGeom prst="rect">
            <a:avLst/>
          </a:prstGeom>
        </p:spPr>
        <p:txBody>
          <a:bodyPr vert="horz" lIns="119448" tIns="59722" rIns="119448" bIns="59722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903"/>
            <a:ext cx="2987040" cy="511175"/>
          </a:xfrm>
          <a:prstGeom prst="rect">
            <a:avLst/>
          </a:prstGeom>
        </p:spPr>
        <p:txBody>
          <a:bodyPr vert="horz" lIns="119448" tIns="59722" rIns="119448" bIns="5972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903"/>
            <a:ext cx="4053840" cy="511175"/>
          </a:xfrm>
          <a:prstGeom prst="rect">
            <a:avLst/>
          </a:prstGeom>
        </p:spPr>
        <p:txBody>
          <a:bodyPr vert="horz" lIns="119448" tIns="59722" rIns="119448" bIns="5972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903"/>
            <a:ext cx="2987040" cy="511175"/>
          </a:xfrm>
          <a:prstGeom prst="rect">
            <a:avLst/>
          </a:prstGeom>
        </p:spPr>
        <p:txBody>
          <a:bodyPr vert="horz" lIns="119448" tIns="59722" rIns="119448" bIns="5972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  <p:sldLayoutId id="2147483972" r:id="rId8"/>
    <p:sldLayoutId id="2147483973" r:id="rId9"/>
    <p:sldLayoutId id="2147483974" r:id="rId10"/>
    <p:sldLayoutId id="2147483975" r:id="rId11"/>
    <p:sldLayoutId id="2147483976" r:id="rId12"/>
  </p:sldLayoutIdLst>
  <p:txStyles>
    <p:titleStyle>
      <a:lvl1pPr algn="ctr" defTabSz="1194473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7929" indent="-447929" algn="l" defTabSz="1194473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0509" indent="-373273" algn="l" defTabSz="119447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493091" indent="-298621" algn="l" defTabSz="1194473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90326" indent="-298621" algn="l" defTabSz="1194473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87566" indent="-298621" algn="l" defTabSz="1194473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84800" indent="-298621" algn="l" defTabSz="119447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2035" indent="-298621" algn="l" defTabSz="119447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79273" indent="-298621" algn="l" defTabSz="119447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76511" indent="-298621" algn="l" defTabSz="119447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944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7236" algn="l" defTabSz="11944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4473" algn="l" defTabSz="11944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1709" algn="l" defTabSz="11944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8946" algn="l" defTabSz="11944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6182" algn="l" defTabSz="11944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3418" algn="l" defTabSz="11944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80655" algn="l" defTabSz="11944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77891" algn="l" defTabSz="119447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 cstate="print">
            <a:alphaModFix amt="99000"/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84493"/>
            <a:ext cx="11521440" cy="1600200"/>
          </a:xfrm>
          <a:prstGeom prst="rect">
            <a:avLst/>
          </a:prstGeom>
        </p:spPr>
        <p:txBody>
          <a:bodyPr vert="horz" lIns="119476" tIns="59738" rIns="119476" bIns="5973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40080" y="2240285"/>
            <a:ext cx="11521440" cy="6336348"/>
          </a:xfrm>
          <a:prstGeom prst="rect">
            <a:avLst/>
          </a:prstGeom>
        </p:spPr>
        <p:txBody>
          <a:bodyPr vert="horz" lIns="119476" tIns="59738" rIns="119476" bIns="59738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40080" y="8898898"/>
            <a:ext cx="2987040" cy="511175"/>
          </a:xfrm>
          <a:prstGeom prst="rect">
            <a:avLst/>
          </a:prstGeom>
        </p:spPr>
        <p:txBody>
          <a:bodyPr vert="horz" lIns="119476" tIns="59738" rIns="119476" bIns="5973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373880" y="8898898"/>
            <a:ext cx="4053840" cy="511175"/>
          </a:xfrm>
          <a:prstGeom prst="rect">
            <a:avLst/>
          </a:prstGeom>
        </p:spPr>
        <p:txBody>
          <a:bodyPr vert="horz" lIns="119476" tIns="59738" rIns="119476" bIns="5973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174480" y="8898898"/>
            <a:ext cx="2987040" cy="511175"/>
          </a:xfrm>
          <a:prstGeom prst="rect">
            <a:avLst/>
          </a:prstGeom>
        </p:spPr>
        <p:txBody>
          <a:bodyPr vert="horz" lIns="119476" tIns="59738" rIns="119476" bIns="5973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2" r:id="rId1"/>
    <p:sldLayoutId id="2147484003" r:id="rId2"/>
    <p:sldLayoutId id="2147484004" r:id="rId3"/>
    <p:sldLayoutId id="2147484005" r:id="rId4"/>
    <p:sldLayoutId id="2147484006" r:id="rId5"/>
    <p:sldLayoutId id="2147484007" r:id="rId6"/>
    <p:sldLayoutId id="2147484008" r:id="rId7"/>
    <p:sldLayoutId id="2147484009" r:id="rId8"/>
    <p:sldLayoutId id="2147484010" r:id="rId9"/>
    <p:sldLayoutId id="2147484011" r:id="rId10"/>
    <p:sldLayoutId id="2147484012" r:id="rId11"/>
    <p:sldLayoutId id="2147484013" r:id="rId12"/>
  </p:sldLayoutIdLst>
  <p:txStyles>
    <p:titleStyle>
      <a:lvl1pPr algn="ctr" defTabSz="1194755" rtl="0" eaLnBrk="1" latinLnBrk="0" hangingPunct="1">
        <a:spcBef>
          <a:spcPct val="0"/>
        </a:spcBef>
        <a:buNone/>
        <a:defRPr sz="5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48033" indent="-448033" algn="l" defTabSz="1194755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70738" indent="-373361" algn="l" defTabSz="1194755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493444" indent="-298689" algn="l" defTabSz="1194755" rtl="0" eaLnBrk="1" latinLnBrk="0" hangingPunct="1">
        <a:spcBef>
          <a:spcPct val="20000"/>
        </a:spcBef>
        <a:buFont typeface="Arial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090821" indent="-298689" algn="l" defTabSz="1194755" rtl="0" eaLnBrk="1" latinLnBrk="0" hangingPunct="1">
        <a:spcBef>
          <a:spcPct val="20000"/>
        </a:spcBef>
        <a:buFont typeface="Arial" pitchFamily="34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88199" indent="-298689" algn="l" defTabSz="1194755" rtl="0" eaLnBrk="1" latinLnBrk="0" hangingPunct="1">
        <a:spcBef>
          <a:spcPct val="20000"/>
        </a:spcBef>
        <a:buFont typeface="Arial" pitchFamily="34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85576" indent="-298689" algn="l" defTabSz="119475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82954" indent="-298689" algn="l" defTabSz="119475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480331" indent="-298689" algn="l" defTabSz="119475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077709" indent="-298689" algn="l" defTabSz="1194755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94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97378" algn="l" defTabSz="1194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94755" algn="l" defTabSz="1194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792133" algn="l" defTabSz="1194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389510" algn="l" defTabSz="1194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6888" algn="l" defTabSz="1194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84265" algn="l" defTabSz="1194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81643" algn="l" defTabSz="1194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779020" algn="l" defTabSz="11947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1142297" y="-1142290"/>
            <a:ext cx="2294442" cy="2294442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36343" y="29544"/>
            <a:ext cx="2383067" cy="238306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256034" y="1477108"/>
            <a:ext cx="1576004" cy="154367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418023" y="-76"/>
            <a:ext cx="11383578" cy="9601276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009851" y="384493"/>
            <a:ext cx="10497312" cy="1600200"/>
          </a:xfrm>
          <a:prstGeom prst="rect">
            <a:avLst/>
          </a:prstGeom>
        </p:spPr>
        <p:txBody>
          <a:bodyPr lIns="128016" tIns="64008" rIns="128016" bIns="64008"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2009851" y="2026920"/>
            <a:ext cx="10497312" cy="6720840"/>
          </a:xfrm>
          <a:prstGeom prst="rect">
            <a:avLst/>
          </a:prstGeom>
        </p:spPr>
        <p:txBody>
          <a:bodyPr lIns="128016" tIns="64008" rIns="128016" bIns="64008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013960" y="8827770"/>
            <a:ext cx="2987040" cy="666750"/>
          </a:xfrm>
          <a:prstGeom prst="rect">
            <a:avLst/>
          </a:prstGeom>
        </p:spPr>
        <p:txBody>
          <a:bodyPr lIns="128016" tIns="64008" rIns="128016" bIns="64008" anchor="b"/>
          <a:lstStyle>
            <a:lvl1pPr algn="r" eaLnBrk="1" latinLnBrk="0" hangingPunct="1">
              <a:defRPr kumimoji="0" sz="17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28.10.2023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8001000" y="8827770"/>
            <a:ext cx="4053840" cy="666750"/>
          </a:xfrm>
          <a:prstGeom prst="rect">
            <a:avLst/>
          </a:prstGeom>
        </p:spPr>
        <p:txBody>
          <a:bodyPr lIns="128016" tIns="64008" rIns="128016" bIns="64008" anchor="b"/>
          <a:lstStyle>
            <a:lvl1pPr eaLnBrk="1" latinLnBrk="0" hangingPunct="1">
              <a:defRPr kumimoji="0" sz="17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2059107" y="8827770"/>
            <a:ext cx="640080" cy="666750"/>
          </a:xfrm>
          <a:prstGeom prst="rect">
            <a:avLst/>
          </a:prstGeom>
        </p:spPr>
        <p:txBody>
          <a:bodyPr lIns="128016" tIns="64008" rIns="128016" bIns="64008" anchor="b"/>
          <a:lstStyle>
            <a:lvl1pPr algn="ctr" eaLnBrk="1" latinLnBrk="0" hangingPunct="1">
              <a:defRPr kumimoji="0" sz="17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420978" y="-76"/>
            <a:ext cx="102413" cy="9601276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28016" tIns="64008" rIns="128016" bIns="64008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p:txStyles>
    <p:titleStyle>
      <a:lvl1pPr algn="l" rtl="0" eaLnBrk="1" latinLnBrk="0" hangingPunct="1">
        <a:spcBef>
          <a:spcPct val="0"/>
        </a:spcBef>
        <a:buNone/>
        <a:defRPr kumimoji="0" sz="60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512064" indent="-396850" algn="l" rtl="0" eaLnBrk="1" latinLnBrk="0" hangingPunct="1">
        <a:lnSpc>
          <a:spcPct val="100000"/>
        </a:lnSpc>
        <a:spcBef>
          <a:spcPts val="840"/>
        </a:spcBef>
        <a:buClr>
          <a:schemeClr val="accent1"/>
        </a:buClr>
        <a:buSzPct val="80000"/>
        <a:buFont typeface="Wingdings 2"/>
        <a:buChar char=""/>
        <a:defRPr kumimoji="0" sz="4500" kern="1200">
          <a:solidFill>
            <a:schemeClr val="tx1"/>
          </a:solidFill>
          <a:latin typeface="+mn-lt"/>
          <a:ea typeface="+mn-ea"/>
          <a:cs typeface="+mn-cs"/>
        </a:defRPr>
      </a:lvl1pPr>
      <a:lvl2pPr marL="896112" indent="-332842" algn="l" rtl="0" eaLnBrk="1" latinLnBrk="0" hangingPunct="1">
        <a:lnSpc>
          <a:spcPct val="100000"/>
        </a:lnSpc>
        <a:spcBef>
          <a:spcPts val="770"/>
        </a:spcBef>
        <a:buClr>
          <a:schemeClr val="accent1"/>
        </a:buClr>
        <a:buFont typeface="Verdana"/>
        <a:buChar char="◦"/>
        <a:defRPr kumimoji="0" sz="3900" kern="1200">
          <a:solidFill>
            <a:schemeClr val="tx1"/>
          </a:solidFill>
          <a:latin typeface="+mn-lt"/>
          <a:ea typeface="+mn-ea"/>
          <a:cs typeface="+mn-cs"/>
        </a:defRPr>
      </a:lvl2pPr>
      <a:lvl3pPr marL="1241755" indent="-32004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1536192" indent="-243230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7827" indent="-256032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112264" indent="-256032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406701" indent="-256032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2688336" indent="-256032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2982773" indent="-256032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file:///E:\&#1044;&#1077;&#1085;&#1100;&#1061;&#1083;&#1077;&#1073;&#1072;\&#1050;&#1072;&#1088;&#1072;&#1074;&#1072;&#1081;%20&#1084;&#1080;&#1085;&#1091;&#1089;.mp3" TargetMode="External"/><Relationship Id="rId2" Type="http://schemas.openxmlformats.org/officeDocument/2006/relationships/slideLayout" Target="../slideLayouts/slideLayout100.xml"/><Relationship Id="rId1" Type="http://schemas.openxmlformats.org/officeDocument/2006/relationships/audio" Target="file:///H:\&#1044;&#1077;&#1085;&#1100;&#1061;&#1083;&#1077;&#1073;&#1072;\&#1050;&#1072;&#1088;&#1072;&#1074;&#1072;&#1081;%20&#1084;&#1080;&#1085;&#1091;&#1089;.mp3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0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yandex.ru/images/search?img_url=https://pngimg.com/uploads/camel/camel_PNG23408.png&amp;lr=11287&amp;pos=9&amp;rpt=simage&amp;source=serp&amp;text=%D0%9A%D0%90%D0%A0%D0%90%D0%92%D0%90%D0%9D%20%D0%9F%D0%9D%D0%93" TargetMode="External"/><Relationship Id="rId13" Type="http://schemas.openxmlformats.org/officeDocument/2006/relationships/hyperlink" Target="https://www.pngwing.com/ru/free-png-bdyaa/download" TargetMode="External"/><Relationship Id="rId3" Type="http://schemas.openxmlformats.org/officeDocument/2006/relationships/hyperlink" Target="https://uvaleronchika.ru/wa-data/public/shop/products/75/36/3675/images/9146/Alfavit-3.970x0.jpg" TargetMode="External"/><Relationship Id="rId7" Type="http://schemas.openxmlformats.org/officeDocument/2006/relationships/hyperlink" Target="https://pngimg.com/uploads/bread/bread_PNG2230.png" TargetMode="External"/><Relationship Id="rId12" Type="http://schemas.openxmlformats.org/officeDocument/2006/relationships/hyperlink" Target="https://www.vippng.com/png/full/393-3933039_sheep-horn-transprent-free-ram-horns-png.png" TargetMode="External"/><Relationship Id="rId2" Type="http://schemas.openxmlformats.org/officeDocument/2006/relationships/hyperlink" Target="https://www.pngwing.com/ru/free-png-yonvc/download" TargetMode="External"/><Relationship Id="rId1" Type="http://schemas.openxmlformats.org/officeDocument/2006/relationships/slideLayout" Target="../slideLayouts/slideLayout100.xml"/><Relationship Id="rId6" Type="http://schemas.openxmlformats.org/officeDocument/2006/relationships/hyperlink" Target="https://top-fon.com/uploads/posts/2023-01/1674719785_top-fon-com-p-fon-dlya-prezentatsii-belka-216.png" TargetMode="External"/><Relationship Id="rId11" Type="http://schemas.openxmlformats.org/officeDocument/2006/relationships/hyperlink" Target="https://www.pngwing.com/ru/free-png-npzbq" TargetMode="External"/><Relationship Id="rId5" Type="http://schemas.openxmlformats.org/officeDocument/2006/relationships/hyperlink" Target="https://gas-kvas.com/uploads/posts/2023-01/1673496345_gas-kvas-com-p-baran-detskii-risunok-2.png" TargetMode="External"/><Relationship Id="rId15" Type="http://schemas.openxmlformats.org/officeDocument/2006/relationships/hyperlink" Target="https://www.pngwing.com/ru/free-png-zztae/download" TargetMode="External"/><Relationship Id="rId10" Type="http://schemas.openxmlformats.org/officeDocument/2006/relationships/hyperlink" Target="https://www.pngegg.com/ru/png-bwvkv/download" TargetMode="External"/><Relationship Id="rId4" Type="http://schemas.openxmlformats.org/officeDocument/2006/relationships/hyperlink" Target="https://www.pngwing.com/ru/free-png-bidtf/download" TargetMode="External"/><Relationship Id="rId9" Type="http://schemas.openxmlformats.org/officeDocument/2006/relationships/hyperlink" Target="https://www.pngwing.com/ru/free-png-zzkxi/download" TargetMode="External"/><Relationship Id="rId14" Type="http://schemas.openxmlformats.org/officeDocument/2006/relationships/hyperlink" Target="https://www.pngwing.com/ru/free-png-nxmtv/downloa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0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0.xml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86090" y="3800468"/>
            <a:ext cx="7643866" cy="1357322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«Хлеб – всему голова!»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42958" y="371444"/>
            <a:ext cx="113586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дошкольное образовательное учреждение </a:t>
            </a:r>
          </a:p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№37 «Искорка»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544072" y="7229492"/>
            <a:ext cx="2700334" cy="916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4000"/>
              </a:lnSpc>
            </a:pPr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Морозова А. В.</a:t>
            </a:r>
          </a:p>
          <a:p>
            <a:pPr algn="r">
              <a:lnSpc>
                <a:spcPct val="114000"/>
              </a:lnSpc>
            </a:pPr>
            <a:r>
              <a:rPr lang="ru-RU" sz="20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воспитатель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385313" y="9093369"/>
            <a:ext cx="403097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г. Междуреченск   -  2023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admin\Desktop\ДеньХлеба\ХЛЕБА.pn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1685892" y="5586418"/>
            <a:ext cx="4429156" cy="33059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768" y="0"/>
            <a:ext cx="10497312" cy="160020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ИГРА «ЧТО СНАЧАЛА, ЧТО ПОТОМ»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1644" y="2871774"/>
            <a:ext cx="96441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 smtClean="0"/>
          </a:p>
          <a:p>
            <a:pPr>
              <a:lnSpc>
                <a:spcPct val="150000"/>
              </a:lnSpc>
              <a:buFontTx/>
              <a:buChar char="-"/>
            </a:pPr>
            <a:endParaRPr lang="ru-RU" i="1" dirty="0" smtClean="0"/>
          </a:p>
          <a:p>
            <a:pPr>
              <a:lnSpc>
                <a:spcPct val="150000"/>
              </a:lnSpc>
              <a:buFontTx/>
              <a:buChar char="-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3457644" y="514320"/>
            <a:ext cx="867994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.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9265" name="Rectangle 1"/>
          <p:cNvSpPr>
            <a:spLocks noChangeArrowheads="1"/>
          </p:cNvSpPr>
          <p:nvPr/>
        </p:nvSpPr>
        <p:spPr bwMode="auto">
          <a:xfrm>
            <a:off x="1114388" y="2943212"/>
            <a:ext cx="11044270" cy="493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/>
              <a:t>5. </a:t>
            </a:r>
            <a:r>
              <a:rPr lang="ru-RU" sz="2400" dirty="0" smtClean="0"/>
              <a:t>Хоть весь в белом, но не лекарь,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 Свежий хлеб печёт нам... </a:t>
            </a:r>
          </a:p>
          <a:p>
            <a:pPr>
              <a:lnSpc>
                <a:spcPct val="150000"/>
              </a:lnSpc>
            </a:pPr>
            <a:endParaRPr lang="ru-RU" sz="2400" b="1" dirty="0" smtClean="0"/>
          </a:p>
          <a:p>
            <a:pPr>
              <a:lnSpc>
                <a:spcPct val="150000"/>
              </a:lnSpc>
            </a:pPr>
            <a:endParaRPr lang="ru-RU" sz="2400" b="1" dirty="0" smtClean="0"/>
          </a:p>
          <a:p>
            <a:pPr>
              <a:lnSpc>
                <a:spcPct val="150000"/>
              </a:lnSpc>
            </a:pPr>
            <a:endParaRPr lang="ru-RU" sz="2400" b="1" dirty="0" smtClean="0"/>
          </a:p>
          <a:p>
            <a:pPr>
              <a:lnSpc>
                <a:spcPct val="150000"/>
              </a:lnSpc>
            </a:pPr>
            <a:endParaRPr lang="ru-RU" sz="2400" b="1" dirty="0" smtClean="0"/>
          </a:p>
          <a:p>
            <a:pPr>
              <a:lnSpc>
                <a:spcPct val="150000"/>
              </a:lnSpc>
            </a:pPr>
            <a:r>
              <a:rPr lang="ru-RU" sz="2400" b="1" dirty="0" smtClean="0"/>
              <a:t>6. </a:t>
            </a:r>
            <a:r>
              <a:rPr lang="ru-RU" sz="2400" dirty="0" smtClean="0"/>
              <a:t>Нам даёт товар и чек Не философ,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 не мудрец. А обычный …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AutoShape 2" descr="https://thumbs.dreamstime.com/z/il-giovane-panettiere-impasta-la-pasta-e-produce-le-pagnotte-del-pane-112794207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5" name="Picture 3" descr="H:\ДеньХлеба\картинки\пекар1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30352" y="728634"/>
            <a:ext cx="4162422" cy="4628751"/>
          </a:xfrm>
          <a:prstGeom prst="rect">
            <a:avLst/>
          </a:prstGeom>
          <a:noFill/>
        </p:spPr>
      </p:pic>
      <p:pic>
        <p:nvPicPr>
          <p:cNvPr id="3077" name="Picture 5" descr="https://sun9-43.userapi.com/impg/6pbLvlPubaieENXgPMcVrDZmYU0mxgacrOigFg/52_RSj_UhnA.jpg?size=800x680&amp;quality=95&amp;sign=2e2dc69bb55d68e1f25cc28830238267&amp;c_uniq_tag=brO2rKLhwLmshhntB1oruDh2QBCjHGBVNoew-IQeLbc&amp;type=albu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E7D4"/>
              </a:clrFrom>
              <a:clrTo>
                <a:srgbClr val="FCE7D4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30286" y="5372104"/>
            <a:ext cx="4500594" cy="382550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900074" y="2586022"/>
            <a:ext cx="7215238" cy="16430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71446" y="6157922"/>
            <a:ext cx="7215238" cy="16430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admin\Desktop\Искорка\бланки,ШАБЛОНЫ\КРАСОТА\указательБиркаТабличка\pngwing.com (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1908" y="2800336"/>
            <a:ext cx="885780" cy="1181040"/>
          </a:xfrm>
          <a:prstGeom prst="rect">
            <a:avLst/>
          </a:prstGeom>
          <a:noFill/>
        </p:spPr>
      </p:pic>
      <p:pic>
        <p:nvPicPr>
          <p:cNvPr id="12" name="Picture 2" descr="C:\Users\admin\Desktop\Искорка\бланки,ШАБЛОНЫ\КРАСОТА\указательБиркаТабличка\pngwing.com (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71842" y="6300798"/>
            <a:ext cx="885780" cy="1181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4762E-6 -4.28571E-6 L -0.48413 0.0180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2" y="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22751E-6 L -0.48636 0.0038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644" y="384048"/>
            <a:ext cx="10535519" cy="1273280"/>
          </a:xfrm>
        </p:spPr>
        <p:txBody>
          <a:bodyPr>
            <a:normAutofit/>
          </a:bodyPr>
          <a:lstStyle/>
          <a:p>
            <a:r>
              <a:rPr lang="ru-RU" sz="5400" dirty="0" smtClean="0"/>
              <a:t>СТИХОТВОРЕНИЕ  О  ХЛЕБЕ</a:t>
            </a:r>
            <a:endParaRPr lang="ru-RU" sz="5400" dirty="0"/>
          </a:p>
        </p:txBody>
      </p:sp>
      <p:pic>
        <p:nvPicPr>
          <p:cNvPr id="5121" name="Picture 1" descr="H:\ДеньХлеба\картинки\ХЛЕБ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43346" y="4872038"/>
            <a:ext cx="4083643" cy="3048015"/>
          </a:xfrm>
          <a:prstGeom prst="rect">
            <a:avLst/>
          </a:prstGeom>
          <a:noFill/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2686024" y="2483664"/>
            <a:ext cx="782956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Хлеб ржаной, батон и булки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Не добудешь на прогулке!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Люди хлеб в полях лелеют,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Arial" pitchFamily="34" charset="0"/>
              </a:rPr>
              <a:t>Сил для хлеба не жалеют!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600" b="1" dirty="0" smtClean="0"/>
              <a:t>РЕБУСЫ</a:t>
            </a:r>
            <a:endParaRPr lang="ru-RU" sz="6600" b="1" dirty="0"/>
          </a:p>
        </p:txBody>
      </p:sp>
      <p:pic>
        <p:nvPicPr>
          <p:cNvPr id="7174" name="Picture 6" descr="https://avatars.mds.yandex.net/i?id=a2037ca605083eb7f558fbda3ba72e4da0681aa9-9863167-images-thumbs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1757329" y="1943080"/>
            <a:ext cx="3268287" cy="2857520"/>
          </a:xfrm>
          <a:prstGeom prst="rect">
            <a:avLst/>
          </a:prstGeom>
          <a:noFill/>
        </p:spPr>
      </p:pic>
      <p:pic>
        <p:nvPicPr>
          <p:cNvPr id="7175" name="Picture 7" descr="C:\Users\admin\Desktop\ДеньХлеба\Alfavit-3.970x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333" t="22947" r="57167" b="58937"/>
          <a:stretch>
            <a:fillRect/>
          </a:stretch>
        </p:blipFill>
        <p:spPr bwMode="auto">
          <a:xfrm>
            <a:off x="5257792" y="3800468"/>
            <a:ext cx="1000132" cy="1000132"/>
          </a:xfrm>
          <a:prstGeom prst="rect">
            <a:avLst/>
          </a:prstGeom>
          <a:noFill/>
        </p:spPr>
      </p:pic>
      <p:pic>
        <p:nvPicPr>
          <p:cNvPr id="7" name="Picture 7" descr="C:\Users\admin\Desktop\ДеньХлеба\Alfavit-3.970x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722" t="23269" r="30111" b="58615"/>
          <a:stretch>
            <a:fillRect/>
          </a:stretch>
        </p:blipFill>
        <p:spPr bwMode="auto">
          <a:xfrm>
            <a:off x="4329098" y="3871906"/>
            <a:ext cx="1071570" cy="945503"/>
          </a:xfrm>
          <a:prstGeom prst="rect">
            <a:avLst/>
          </a:prstGeom>
          <a:noFill/>
        </p:spPr>
      </p:pic>
      <p:pic>
        <p:nvPicPr>
          <p:cNvPr id="7177" name="Picture 9" descr="https://russie.fr/wp-content/uploads/2017/08/Boublik-les-idiomes-russes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43742" y="1228700"/>
            <a:ext cx="5472106" cy="3420067"/>
          </a:xfrm>
          <a:prstGeom prst="rect">
            <a:avLst/>
          </a:prstGeom>
          <a:noFill/>
        </p:spPr>
      </p:pic>
      <p:pic>
        <p:nvPicPr>
          <p:cNvPr id="7181" name="Picture 13" descr="https://www.vippng.com/png/full/393-3933039_sheep-horn-transprent-free-ram-horns-png.png"/>
          <p:cNvPicPr>
            <a:picLocks noChangeAspect="1" noChangeArrowheads="1"/>
          </p:cNvPicPr>
          <p:nvPr/>
        </p:nvPicPr>
        <p:blipFill>
          <a:blip r:embed="rId5" cstate="print"/>
          <a:srcRect r="47874"/>
          <a:stretch>
            <a:fillRect/>
          </a:stretch>
        </p:blipFill>
        <p:spPr bwMode="auto">
          <a:xfrm>
            <a:off x="9615510" y="6086484"/>
            <a:ext cx="2320745" cy="3123170"/>
          </a:xfrm>
          <a:prstGeom prst="rect">
            <a:avLst/>
          </a:prstGeom>
          <a:noFill/>
        </p:spPr>
      </p:pic>
      <p:pic>
        <p:nvPicPr>
          <p:cNvPr id="7183" name="Picture 15" descr="C:\Users\admin\Desktop\ДеньХлеба\Alfavit-3.970x0.jpg"/>
          <p:cNvPicPr>
            <a:picLocks noChangeAspect="1" noChangeArrowheads="1"/>
          </p:cNvPicPr>
          <p:nvPr/>
        </p:nvPicPr>
        <p:blipFill>
          <a:blip r:embed="rId3" cstate="print"/>
          <a:srcRect l="26667" t="43479" r="60833" b="39613"/>
          <a:stretch>
            <a:fillRect/>
          </a:stretch>
        </p:blipFill>
        <p:spPr bwMode="auto">
          <a:xfrm>
            <a:off x="7400932" y="7515244"/>
            <a:ext cx="1071570" cy="1000132"/>
          </a:xfrm>
          <a:prstGeom prst="rect">
            <a:avLst/>
          </a:prstGeom>
          <a:noFill/>
        </p:spPr>
      </p:pic>
      <p:pic>
        <p:nvPicPr>
          <p:cNvPr id="13" name="Picture 7" descr="C:\Users\admin\Desktop\ДеньХлеба\Alfavit-3.970x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0333" t="22947" r="57167" b="58937"/>
          <a:stretch>
            <a:fillRect/>
          </a:stretch>
        </p:blipFill>
        <p:spPr bwMode="auto">
          <a:xfrm>
            <a:off x="8401064" y="7443806"/>
            <a:ext cx="1143008" cy="1143008"/>
          </a:xfrm>
          <a:prstGeom prst="rect">
            <a:avLst/>
          </a:prstGeom>
          <a:noFill/>
        </p:spPr>
      </p:pic>
      <p:pic>
        <p:nvPicPr>
          <p:cNvPr id="7185" name="Picture 17" descr="https://famt.ru/wp-content/uploads/2019/06/videt-vo-sne-pirogi-znachenie-dlya-zhenschin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768" y="6086484"/>
            <a:ext cx="4732536" cy="3143272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1685892" y="1800204"/>
            <a:ext cx="4714908" cy="314327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757330" y="5300666"/>
            <a:ext cx="4929222" cy="408622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35" presetClass="entr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0206" y="0"/>
            <a:ext cx="10497312" cy="1600200"/>
          </a:xfrm>
        </p:spPr>
        <p:txBody>
          <a:bodyPr/>
          <a:lstStyle/>
          <a:p>
            <a:r>
              <a:rPr lang="ru-RU" sz="4800" dirty="0" smtClean="0"/>
              <a:t>РЕБУСЫ</a:t>
            </a:r>
            <a:endParaRPr lang="ru-RU" sz="4800" dirty="0"/>
          </a:p>
        </p:txBody>
      </p:sp>
      <p:pic>
        <p:nvPicPr>
          <p:cNvPr id="135172" name="Picture 4" descr="https://avatars.mds.yandex.net/i?id=1cf2b3b68e0a82c1466d7ed277789b99ab288271-6408724-images-thumbs&amp;n=1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69" t="13107" r="5339" b="14077"/>
          <a:stretch>
            <a:fillRect/>
          </a:stretch>
        </p:blipFill>
        <p:spPr bwMode="auto">
          <a:xfrm>
            <a:off x="7329494" y="300006"/>
            <a:ext cx="5029235" cy="4286280"/>
          </a:xfrm>
          <a:prstGeom prst="rect">
            <a:avLst/>
          </a:prstGeom>
          <a:noFill/>
        </p:spPr>
      </p:pic>
      <p:pic>
        <p:nvPicPr>
          <p:cNvPr id="11" name="Picture 7" descr="C:\Users\admin\Desktop\ДеньХлеба\Alfavit-3.970x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5000" t="43479" r="13333" b="37197"/>
          <a:stretch>
            <a:fillRect/>
          </a:stretch>
        </p:blipFill>
        <p:spPr bwMode="auto">
          <a:xfrm>
            <a:off x="9258320" y="371444"/>
            <a:ext cx="1312673" cy="1500198"/>
          </a:xfrm>
          <a:prstGeom prst="rect">
            <a:avLst/>
          </a:prstGeom>
          <a:noFill/>
        </p:spPr>
      </p:pic>
      <p:pic>
        <p:nvPicPr>
          <p:cNvPr id="12" name="Picture 7" descr="C:\Users\admin\Desktop\ДеньХлеба\Alfavit-3.970x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70001" t="3623" r="19166" b="77053"/>
          <a:stretch>
            <a:fillRect/>
          </a:stretch>
        </p:blipFill>
        <p:spPr bwMode="auto">
          <a:xfrm>
            <a:off x="8258188" y="371444"/>
            <a:ext cx="1214446" cy="1494703"/>
          </a:xfrm>
          <a:prstGeom prst="rect">
            <a:avLst/>
          </a:prstGeom>
          <a:noFill/>
        </p:spPr>
      </p:pic>
      <p:cxnSp>
        <p:nvCxnSpPr>
          <p:cNvPr id="14" name="Прямая соединительная линия 13"/>
          <p:cNvCxnSpPr/>
          <p:nvPr/>
        </p:nvCxnSpPr>
        <p:spPr>
          <a:xfrm>
            <a:off x="8115312" y="514320"/>
            <a:ext cx="1500198" cy="11430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176" name="Picture 8" descr="https://ndbmarshak.ru/content/news/3385/plyuschka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l="4395" t="11139" r="1855" b="9034"/>
          <a:stretch>
            <a:fillRect/>
          </a:stretch>
        </p:blipFill>
        <p:spPr bwMode="auto">
          <a:xfrm>
            <a:off x="2471710" y="1800204"/>
            <a:ext cx="4357718" cy="2927842"/>
          </a:xfrm>
          <a:prstGeom prst="rect">
            <a:avLst/>
          </a:prstGeom>
          <a:noFill/>
        </p:spPr>
      </p:pic>
      <p:pic>
        <p:nvPicPr>
          <p:cNvPr id="135178" name="Picture 10" descr="https://www.pngplay.com/wp-content/uploads/9/Camels-Transparent-File.png"/>
          <p:cNvPicPr>
            <a:picLocks noChangeAspect="1" noChangeArrowheads="1"/>
          </p:cNvPicPr>
          <p:nvPr/>
        </p:nvPicPr>
        <p:blipFill>
          <a:blip r:embed="rId5" cstate="print"/>
          <a:srcRect t="29383" r="10647" b="21329"/>
          <a:stretch>
            <a:fillRect/>
          </a:stretch>
        </p:blipFill>
        <p:spPr bwMode="auto">
          <a:xfrm flipH="1">
            <a:off x="1400140" y="5762242"/>
            <a:ext cx="6429420" cy="3124578"/>
          </a:xfrm>
          <a:prstGeom prst="rect">
            <a:avLst/>
          </a:prstGeom>
          <a:noFill/>
        </p:spPr>
      </p:pic>
      <p:pic>
        <p:nvPicPr>
          <p:cNvPr id="18" name="Picture 7" descr="C:\Users\admin\Desktop\ДеньХлеба\Alfavit-3.970x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3667" t="20532" r="44666" b="58937"/>
          <a:stretch>
            <a:fillRect/>
          </a:stretch>
        </p:blipFill>
        <p:spPr bwMode="auto">
          <a:xfrm>
            <a:off x="2971776" y="7943872"/>
            <a:ext cx="1143008" cy="1387938"/>
          </a:xfrm>
          <a:prstGeom prst="rect">
            <a:avLst/>
          </a:prstGeom>
          <a:noFill/>
        </p:spPr>
      </p:pic>
      <p:pic>
        <p:nvPicPr>
          <p:cNvPr id="19" name="Picture 7" descr="C:\Users\admin\Desktop\ДеньХлеба\Alfavit-3.970x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33" t="42271" r="85834" b="38405"/>
          <a:stretch>
            <a:fillRect/>
          </a:stretch>
        </p:blipFill>
        <p:spPr bwMode="auto">
          <a:xfrm>
            <a:off x="1757330" y="8086748"/>
            <a:ext cx="1214446" cy="1214446"/>
          </a:xfrm>
          <a:prstGeom prst="rect">
            <a:avLst/>
          </a:prstGeom>
          <a:noFill/>
        </p:spPr>
      </p:pic>
      <p:cxnSp>
        <p:nvCxnSpPr>
          <p:cNvPr id="20" name="Прямая соединительная линия 19"/>
          <p:cNvCxnSpPr/>
          <p:nvPr/>
        </p:nvCxnSpPr>
        <p:spPr>
          <a:xfrm>
            <a:off x="1543016" y="8015310"/>
            <a:ext cx="1500198" cy="114300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180" name="Picture 12" descr="https://a.d-cd.net/nhVxO97w7wZyhYakooD55PbL0IQ-1920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43874" y="5943608"/>
            <a:ext cx="4151612" cy="3342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35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500"/>
                            </p:stCondLst>
                            <p:childTnLst>
                              <p:par>
                                <p:cTn id="9" presetID="35" presetClass="entr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5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35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0"/>
                                        <p:tgtEl>
                                          <p:spTgt spid="13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5892" y="1300138"/>
            <a:ext cx="10497312" cy="1600200"/>
          </a:xfrm>
        </p:spPr>
        <p:txBody>
          <a:bodyPr>
            <a:normAutofit/>
          </a:bodyPr>
          <a:lstStyle/>
          <a:p>
            <a:r>
              <a:rPr lang="ru-RU" sz="3100" dirty="0" smtClean="0"/>
              <a:t>РУССКАЯ  НАРОДНАЯ </a:t>
            </a:r>
            <a:br>
              <a:rPr lang="ru-RU" sz="3100" dirty="0" smtClean="0"/>
            </a:br>
            <a:r>
              <a:rPr lang="ru-RU" sz="5300" dirty="0" smtClean="0"/>
              <a:t>ХОРОВОДНАЯ ИГРА «КАРАВАЙ»</a:t>
            </a:r>
            <a:endParaRPr lang="ru-RU" sz="5300" dirty="0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1543016" y="3300402"/>
            <a:ext cx="10115576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Как на Светины именины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Испекли мы Каравай.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такой вышины!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такой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нижины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!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такой ширины!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Вот такой ужины!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Каравай, каравай, кого любишь выбирай! 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 smtClean="0">
              <a:solidFill>
                <a:srgbClr val="111111"/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-Я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люблю, конечно всех,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 РЕБЯТ больше всех!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57330" y="657196"/>
            <a:ext cx="72441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111111"/>
                </a:solidFill>
                <a:latin typeface="+mj-lt"/>
                <a:ea typeface="Times New Roman" pitchFamily="18" charset="0"/>
                <a:cs typeface="Arial" pitchFamily="34" charset="0"/>
              </a:rPr>
              <a:t>У нашей куклы Светы сегодня день рождения</a:t>
            </a:r>
            <a:endParaRPr lang="ru-RU" dirty="0">
              <a:latin typeface="+mj-lt"/>
            </a:endParaRPr>
          </a:p>
        </p:txBody>
      </p:sp>
      <p:pic>
        <p:nvPicPr>
          <p:cNvPr id="7" name="Каравай минус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="" xmlns:p14="http://schemas.microsoft.com/office/powerpoint/2010/main" r:link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11115708" y="8015310"/>
            <a:ext cx="804866" cy="804866"/>
          </a:xfrm>
          <a:prstGeom prst="rect">
            <a:avLst/>
          </a:prstGeom>
        </p:spPr>
      </p:pic>
      <p:pic>
        <p:nvPicPr>
          <p:cNvPr id="9219" name="Picture 3" descr="https://flomaster.top/uploads/posts/2022-06/1656560736_40-flomaster-club-p-kukla-v-natsionalnom-kostyume-risunok-kras-41.jpg"/>
          <p:cNvPicPr>
            <a:picLocks noChangeAspect="1" noChangeArrowheads="1"/>
          </p:cNvPicPr>
          <p:nvPr/>
        </p:nvPicPr>
        <p:blipFill>
          <a:blip r:embed="rId5" cstate="print"/>
          <a:srcRect l="42248" b="4839"/>
          <a:stretch>
            <a:fillRect/>
          </a:stretch>
        </p:blipFill>
        <p:spPr bwMode="auto">
          <a:xfrm>
            <a:off x="7543808" y="2915970"/>
            <a:ext cx="4027086" cy="66852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вал 8"/>
          <p:cNvSpPr/>
          <p:nvPr/>
        </p:nvSpPr>
        <p:spPr>
          <a:xfrm>
            <a:off x="7400932" y="6300798"/>
            <a:ext cx="714380" cy="11430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276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5892" y="1300138"/>
            <a:ext cx="10497312" cy="1600200"/>
          </a:xfrm>
        </p:spPr>
        <p:txBody>
          <a:bodyPr>
            <a:normAutofit/>
          </a:bodyPr>
          <a:lstStyle/>
          <a:p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5300" dirty="0" smtClean="0"/>
              <a:t>ИГРА «ЧУДЕСНЫЙ МЕШОЧЕК»</a:t>
            </a:r>
            <a:endParaRPr lang="ru-RU" sz="53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71644" y="942948"/>
            <a:ext cx="4498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smtClean="0">
                <a:solidFill>
                  <a:srgbClr val="111111"/>
                </a:solidFill>
                <a:latin typeface="+mj-lt"/>
                <a:ea typeface="Times New Roman" pitchFamily="18" charset="0"/>
                <a:cs typeface="Arial" pitchFamily="34" charset="0"/>
              </a:rPr>
              <a:t>Света  приглашает   сыграть</a:t>
            </a:r>
            <a:endParaRPr lang="ru-RU" dirty="0">
              <a:latin typeface="+mj-l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57330" y="3228964"/>
            <a:ext cx="73470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Нужно </a:t>
            </a:r>
            <a:r>
              <a:rPr lang="ru-RU" sz="2400" dirty="0" err="1" smtClean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наощупь</a:t>
            </a:r>
            <a:r>
              <a:rPr lang="ru-RU" sz="2400" dirty="0" smtClean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 угадать вид хлебобулочного изделия</a:t>
            </a:r>
            <a:endParaRPr lang="ru-RU" sz="2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57330" y="4800600"/>
            <a:ext cx="81439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111111"/>
                </a:solidFill>
                <a:ea typeface="Times New Roman" pitchFamily="18" charset="0"/>
                <a:cs typeface="Arial" pitchFamily="34" charset="0"/>
              </a:rPr>
              <a:t>Всю  угаданную выпечку выкладываем на поднос в ряд:</a:t>
            </a:r>
          </a:p>
          <a:p>
            <a:pPr>
              <a:lnSpc>
                <a:spcPct val="150000"/>
              </a:lnSpc>
            </a:pPr>
            <a:endParaRPr lang="ru-RU" sz="2400" b="1" dirty="0" smtClean="0">
              <a:solidFill>
                <a:srgbClr val="111111"/>
              </a:solidFill>
              <a:ea typeface="Times New Roman" pitchFamily="18" charset="0"/>
              <a:cs typeface="Arial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  <a:ea typeface="Times New Roman" pitchFamily="18" charset="0"/>
                <a:cs typeface="Arial" pitchFamily="34" charset="0"/>
              </a:rPr>
              <a:t>Что первым угадали, достали из мешка?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  <a:ea typeface="Times New Roman" pitchFamily="18" charset="0"/>
                <a:cs typeface="Arial" pitchFamily="34" charset="0"/>
              </a:rPr>
              <a:t>Что вторым?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  <a:ea typeface="Times New Roman" pitchFamily="18" charset="0"/>
                <a:cs typeface="Arial" pitchFamily="34" charset="0"/>
              </a:rPr>
              <a:t>Какое хлебобулочное изделие  </a:t>
            </a:r>
            <a:r>
              <a:rPr lang="ru-RU" sz="2400" dirty="0" err="1" smtClean="0">
                <a:solidFill>
                  <a:schemeClr val="bg1">
                    <a:lumMod val="65000"/>
                  </a:schemeClr>
                </a:solidFill>
                <a:ea typeface="Times New Roman" pitchFamily="18" charset="0"/>
                <a:cs typeface="Arial" pitchFamily="34" charset="0"/>
              </a:rPr>
              <a:t>скраю</a:t>
            </a:r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  <a:ea typeface="Times New Roman" pitchFamily="18" charset="0"/>
                <a:cs typeface="Arial" pitchFamily="34" charset="0"/>
              </a:rPr>
              <a:t> справа/слева?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400" dirty="0" smtClean="0">
                <a:solidFill>
                  <a:schemeClr val="bg1">
                    <a:lumMod val="65000"/>
                  </a:schemeClr>
                </a:solidFill>
                <a:ea typeface="Times New Roman" pitchFamily="18" charset="0"/>
                <a:cs typeface="Arial" pitchFamily="34" charset="0"/>
              </a:rPr>
              <a:t>Как  называется  выпечка 2-я(3,4…и т.д.)по счёту? </a:t>
            </a:r>
            <a:endParaRPr lang="ru-RU" sz="2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14982" y="9093369"/>
            <a:ext cx="64008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b="1" dirty="0" smtClean="0">
                <a:solidFill>
                  <a:schemeClr val="bg1">
                    <a:lumMod val="75000"/>
                  </a:schemeClr>
                </a:solidFill>
              </a:rPr>
              <a:t>ДАВАЙТЕ ПОИГРАЕМ В ПЕКАРЕЙ</a:t>
            </a:r>
            <a:endParaRPr lang="ru-RU" sz="12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471578" y="5300666"/>
            <a:ext cx="7786742" cy="342902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 descr="мешок.pn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15378" y="3943344"/>
            <a:ext cx="3872517" cy="5198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20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Пальчиковая гимнастика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828768" y="1371576"/>
            <a:ext cx="10144196" cy="4390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/>
              <a:t>Муку в тесто замесили,                             </a:t>
            </a:r>
            <a:r>
              <a:rPr lang="ru-RU" sz="1000" i="1" dirty="0" smtClean="0"/>
              <a:t>Сжимают и разжимают пальчики.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А из теста мы слепили:                               </a:t>
            </a:r>
            <a:r>
              <a:rPr lang="ru-RU" sz="1100" dirty="0" smtClean="0"/>
              <a:t>Прихлопывают ладошками, </a:t>
            </a:r>
            <a:r>
              <a:rPr lang="ru-RU" sz="1100" i="1" dirty="0" smtClean="0"/>
              <a:t>«лепят»</a:t>
            </a:r>
            <a:r>
              <a:rPr lang="ru-RU" sz="1100" dirty="0" smtClean="0"/>
              <a:t>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Пирожки и плюшки,                                    </a:t>
            </a:r>
            <a:r>
              <a:rPr lang="ru-RU" sz="1100" dirty="0" smtClean="0"/>
              <a:t>Поочередно разгибают пальчики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Сдобные ватрушки,                                     </a:t>
            </a:r>
            <a:r>
              <a:rPr lang="ru-RU" sz="1100" dirty="0" smtClean="0"/>
              <a:t>начиная с мизинца.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Булочки и калачи -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Все мы испечем в печи.                              </a:t>
            </a:r>
            <a:r>
              <a:rPr lang="ru-RU" sz="1100" dirty="0" smtClean="0"/>
              <a:t>обе ладошки вверх.</a:t>
            </a:r>
          </a:p>
          <a:p>
            <a:pPr>
              <a:lnSpc>
                <a:spcPct val="150000"/>
              </a:lnSpc>
            </a:pPr>
            <a:r>
              <a:rPr lang="ru-RU" dirty="0" smtClean="0"/>
              <a:t>Очень вкусно!                                                 </a:t>
            </a:r>
            <a:r>
              <a:rPr lang="ru-RU" sz="1100" dirty="0" smtClean="0"/>
              <a:t>гладят живот.</a:t>
            </a:r>
          </a:p>
        </p:txBody>
      </p:sp>
      <p:pic>
        <p:nvPicPr>
          <p:cNvPr id="6146" name="Picture 2" descr="H:\ДеньХлеба\картинки\klipartz.co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8900" y="5529238"/>
            <a:ext cx="6072230" cy="3690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ЛЕПКА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900206" y="1943080"/>
            <a:ext cx="8715436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Давайте сыграем в пекарей/ хлебопёков и </a:t>
            </a:r>
          </a:p>
          <a:p>
            <a:r>
              <a:rPr lang="ru-RU" dirty="0" smtClean="0"/>
              <a:t> слепим выпечку для наших кукол.</a:t>
            </a:r>
          </a:p>
          <a:p>
            <a:r>
              <a:rPr lang="ru-RU" dirty="0" smtClean="0"/>
              <a:t> А лепить будем из соленого теста</a:t>
            </a:r>
            <a:r>
              <a:rPr lang="ru-RU" dirty="0" smtClean="0"/>
              <a:t>!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Почему так называется?  </a:t>
            </a:r>
          </a:p>
          <a:p>
            <a:r>
              <a:rPr lang="ru-RU" dirty="0" smtClean="0"/>
              <a:t>Для чего мы  добавили так много соли? </a:t>
            </a:r>
            <a:endParaRPr lang="ru-RU" dirty="0"/>
          </a:p>
        </p:txBody>
      </p:sp>
      <p:sp>
        <p:nvSpPr>
          <p:cNvPr id="11274" name="AutoShape 10" descr="https://vkusvill.ru/upload/resize/701051/701051_1200x99999x9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6" name="Picture 12" descr="https://sun9-49.userapi.com/impg/vFtg1XVzurmJ9mmpK8tKnmgdvuzVy2f2XfjHJg/FAe5WyydY_M.jpg?size=800x800&amp;quality=95&amp;sign=64f7c85c98050331e031cf27424467d9&amp;c_uniq_tag=iykfXxp0KEVWX71Cedf1KYbkTxnODOB1YJ3zbsQh1sM&amp;type=albu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375" t="5625" r="17499" b="7187"/>
          <a:stretch>
            <a:fillRect/>
          </a:stretch>
        </p:blipFill>
        <p:spPr bwMode="auto">
          <a:xfrm>
            <a:off x="6829428" y="4014782"/>
            <a:ext cx="4357718" cy="5195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644" y="0"/>
            <a:ext cx="10497312" cy="1600200"/>
          </a:xfrm>
        </p:spPr>
        <p:txBody>
          <a:bodyPr/>
          <a:lstStyle/>
          <a:p>
            <a:r>
              <a:rPr lang="ru-RU" dirty="0" smtClean="0"/>
              <a:t>Рецепт  СОЛЁНОГО ТЕСТА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471578" y="1371576"/>
            <a:ext cx="6400800" cy="21698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/>
              <a:t> понадобится:</a:t>
            </a:r>
            <a:endParaRPr lang="ru-RU" dirty="0" smtClean="0"/>
          </a:p>
          <a:p>
            <a:r>
              <a:rPr lang="ru-RU" dirty="0" smtClean="0"/>
              <a:t>глубокая чаша для замешивания теста</a:t>
            </a:r>
          </a:p>
          <a:p>
            <a:r>
              <a:rPr lang="ru-RU" dirty="0" smtClean="0"/>
              <a:t>200 мл воды</a:t>
            </a:r>
          </a:p>
          <a:p>
            <a:r>
              <a:rPr lang="ru-RU" dirty="0" smtClean="0"/>
              <a:t>300 г муки</a:t>
            </a:r>
          </a:p>
          <a:p>
            <a:r>
              <a:rPr lang="ru-RU" dirty="0" smtClean="0"/>
              <a:t>300 г соли (обязательно мелкой)</a:t>
            </a:r>
            <a:endParaRPr lang="ru-RU" dirty="0"/>
          </a:p>
        </p:txBody>
      </p:sp>
      <p:pic>
        <p:nvPicPr>
          <p:cNvPr id="5" name="Picture 8" descr="https://e7.pngegg.com/pngimages/828/352/png-clipart-clear-glass-cup-drinking-water-glass-cup-mineral-water-glass-food.png"/>
          <p:cNvPicPr>
            <a:picLocks noChangeAspect="1" noChangeArrowheads="1"/>
          </p:cNvPicPr>
          <p:nvPr/>
        </p:nvPicPr>
        <p:blipFill>
          <a:blip r:embed="rId2" cstate="print"/>
          <a:srcRect l="19746" t="7679" r="13465" b="13993"/>
          <a:stretch>
            <a:fillRect/>
          </a:stretch>
        </p:blipFill>
        <p:spPr bwMode="auto">
          <a:xfrm>
            <a:off x="7615246" y="7872434"/>
            <a:ext cx="1020217" cy="1357322"/>
          </a:xfrm>
          <a:prstGeom prst="rect">
            <a:avLst/>
          </a:prstGeom>
          <a:noFill/>
        </p:spPr>
      </p:pic>
      <p:pic>
        <p:nvPicPr>
          <p:cNvPr id="6" name="Picture 4" descr="https://cdn.metro-cc.ru/ru/ru_pim_533908001001_01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29758" y="5951794"/>
            <a:ext cx="3471842" cy="3649406"/>
          </a:xfrm>
          <a:prstGeom prst="rect">
            <a:avLst/>
          </a:prstGeom>
          <a:noFill/>
        </p:spPr>
      </p:pic>
      <p:pic>
        <p:nvPicPr>
          <p:cNvPr id="7" name="Picture 6" descr="https://pngimg.com/uploads/salt/salt_PNG3.png"/>
          <p:cNvPicPr>
            <a:picLocks noChangeAspect="1" noChangeArrowheads="1"/>
          </p:cNvPicPr>
          <p:nvPr/>
        </p:nvPicPr>
        <p:blipFill>
          <a:blip r:embed="rId4" cstate="print"/>
          <a:srcRect l="21622" r="16216"/>
          <a:stretch>
            <a:fillRect/>
          </a:stretch>
        </p:blipFill>
        <p:spPr bwMode="auto">
          <a:xfrm>
            <a:off x="8472502" y="7015178"/>
            <a:ext cx="1428760" cy="2298440"/>
          </a:xfrm>
          <a:prstGeom prst="rect">
            <a:avLst/>
          </a:prstGeom>
          <a:noFill/>
        </p:spPr>
      </p:pic>
      <p:pic>
        <p:nvPicPr>
          <p:cNvPr id="8" name="Picture 2" descr="https://aipa.ru/7271-thickbox_default/osnovnye-formy-dlja-vyrezanija-pechenja-wilton-vilton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9375" t="13125" r="9062" b="18437"/>
          <a:stretch>
            <a:fillRect/>
          </a:stretch>
        </p:blipFill>
        <p:spPr bwMode="auto">
          <a:xfrm>
            <a:off x="4972040" y="8301062"/>
            <a:ext cx="2500330" cy="13001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1543016" y="3443278"/>
            <a:ext cx="8058184" cy="79868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приготовление:</a:t>
            </a:r>
            <a:endParaRPr lang="ru-RU" dirty="0" smtClean="0"/>
          </a:p>
          <a:p>
            <a:r>
              <a:rPr lang="ru-RU" dirty="0" smtClean="0"/>
              <a:t>На подготовку уйдёт несколько минут, но придётся подождать, пока тесто настоится в холодильнике.</a:t>
            </a:r>
          </a:p>
          <a:p>
            <a:r>
              <a:rPr lang="ru-RU" b="1" dirty="0" smtClean="0"/>
              <a:t>1.</a:t>
            </a:r>
            <a:r>
              <a:rPr lang="ru-RU" dirty="0" smtClean="0"/>
              <a:t> Насыпьте в ёмкость 300 г мелкой соли.</a:t>
            </a:r>
          </a:p>
          <a:p>
            <a:r>
              <a:rPr lang="ru-RU" b="1" dirty="0" smtClean="0"/>
              <a:t>2.</a:t>
            </a:r>
            <a:r>
              <a:rPr lang="ru-RU" dirty="0" smtClean="0"/>
              <a:t> Добавьте 300 г муки (лучше пшеничной), перемешайте. </a:t>
            </a:r>
          </a:p>
          <a:p>
            <a:r>
              <a:rPr lang="ru-RU" b="1" dirty="0" smtClean="0"/>
              <a:t>3. </a:t>
            </a:r>
            <a:r>
              <a:rPr lang="ru-RU" dirty="0" smtClean="0"/>
              <a:t>К сухой массе  понемногу добавлять холодную воду. Должно получиться густое, но не сухое тесто.</a:t>
            </a:r>
          </a:p>
          <a:p>
            <a:r>
              <a:rPr lang="ru-RU" b="1" dirty="0" smtClean="0"/>
              <a:t>4. </a:t>
            </a:r>
            <a:r>
              <a:rPr lang="ru-RU" dirty="0" smtClean="0"/>
              <a:t>Вымесить тесто руками до получения пластичной массы.</a:t>
            </a:r>
          </a:p>
          <a:p>
            <a:r>
              <a:rPr lang="ru-RU" b="1" dirty="0" smtClean="0"/>
              <a:t> 5. </a:t>
            </a:r>
            <a:r>
              <a:rPr lang="ru-RU" dirty="0" smtClean="0"/>
              <a:t>Завернуть тесто в пищевую плёнку/пакет  и  в холодильник на 2-3 часа.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образцы</a:t>
            </a:r>
            <a:endParaRPr lang="ru-RU" dirty="0"/>
          </a:p>
        </p:txBody>
      </p:sp>
      <p:sp>
        <p:nvSpPr>
          <p:cNvPr id="11274" name="AutoShape 10" descr="https://vkusvill.ru/upload/resize/701051/701051_1200x99999x9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6" name="Picture 12" descr="https://sun9-49.userapi.com/impg/vFtg1XVzurmJ9mmpK8tKnmgdvuzVy2f2XfjHJg/FAe5WyydY_M.jpg?size=800x800&amp;quality=95&amp;sign=64f7c85c98050331e031cf27424467d9&amp;c_uniq_tag=iykfXxp0KEVWX71Cedf1KYbkTxnODOB1YJ3zbsQh1sM&amp;type=album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375" t="5625" r="17499" b="7187"/>
          <a:stretch>
            <a:fillRect/>
          </a:stretch>
        </p:blipFill>
        <p:spPr bwMode="auto">
          <a:xfrm>
            <a:off x="7043742" y="4157658"/>
            <a:ext cx="4357718" cy="5195741"/>
          </a:xfrm>
          <a:prstGeom prst="rect">
            <a:avLst/>
          </a:prstGeom>
          <a:noFill/>
        </p:spPr>
      </p:pic>
      <p:pic>
        <p:nvPicPr>
          <p:cNvPr id="2050" name="Picture 2" descr="https://i.ytimg.com/vi/pEq2zpsAefk/maxresdefault.jpg"/>
          <p:cNvPicPr>
            <a:picLocks noChangeAspect="1" noChangeArrowheads="1"/>
          </p:cNvPicPr>
          <p:nvPr/>
        </p:nvPicPr>
        <p:blipFill>
          <a:blip r:embed="rId3" cstate="print"/>
          <a:srcRect l="2961" t="8772" r="61513" b="15789"/>
          <a:stretch>
            <a:fillRect/>
          </a:stretch>
        </p:blipFill>
        <p:spPr bwMode="auto">
          <a:xfrm>
            <a:off x="3186090" y="2586022"/>
            <a:ext cx="3528705" cy="42148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D5830B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  и задачи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650624" y="1416224"/>
            <a:ext cx="1121576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-Формировать представление о процессе производства хлеба;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400" dirty="0" smtClean="0"/>
              <a:t>Воспитывать </a:t>
            </a:r>
            <a:r>
              <a:rPr lang="ru-RU" sz="2400" dirty="0"/>
              <a:t>у детей бережное отношение и уважение к хлебу и людям, вырастившим его</a:t>
            </a:r>
            <a:r>
              <a:rPr lang="ru-RU" sz="2400" dirty="0" smtClean="0"/>
              <a:t>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400" dirty="0"/>
              <a:t>Активизировать словарь за счет названий хлебобулочных </a:t>
            </a:r>
            <a:r>
              <a:rPr lang="ru-RU" sz="2400" dirty="0" smtClean="0"/>
              <a:t>изделий.;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400" dirty="0" smtClean="0"/>
              <a:t>Воспитывать </a:t>
            </a:r>
            <a:r>
              <a:rPr lang="ru-RU" sz="2400" dirty="0"/>
              <a:t>трудолюбие, аккуратность</a:t>
            </a:r>
            <a:r>
              <a:rPr lang="ru-RU" sz="2400" dirty="0" smtClean="0"/>
              <a:t>;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sz="2400" dirty="0" smtClean="0"/>
              <a:t>Развивать мелкую моторику пальцев.</a:t>
            </a:r>
          </a:p>
          <a:p>
            <a:pPr>
              <a:lnSpc>
                <a:spcPct val="150000"/>
              </a:lnSpc>
            </a:pPr>
            <a:r>
              <a:rPr lang="ru-RU" sz="2400" b="1" dirty="0" smtClean="0"/>
              <a:t>Предварительная работа: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-Беседа о сборе урожая хлеба;</a:t>
            </a:r>
            <a:br>
              <a:rPr lang="ru-RU" sz="2400" dirty="0" smtClean="0"/>
            </a:br>
            <a:r>
              <a:rPr lang="ru-RU" sz="2400" dirty="0" smtClean="0"/>
              <a:t>-Рассматривание иллюстраций, презентаций, </a:t>
            </a:r>
            <a:r>
              <a:rPr lang="ru-RU" sz="2400" dirty="0" err="1" smtClean="0"/>
              <a:t>видеоэкскурсий</a:t>
            </a:r>
            <a:r>
              <a:rPr lang="ru-RU" sz="2400" dirty="0" smtClean="0"/>
              <a:t>;</a:t>
            </a:r>
            <a:br>
              <a:rPr lang="ru-RU" sz="2400" dirty="0" smtClean="0"/>
            </a:br>
            <a:r>
              <a:rPr lang="ru-RU" sz="2400" dirty="0" smtClean="0"/>
              <a:t>-Заучивание пословиц, беседа, чтение литературных произведений по теме;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 -Рассматривание колосьев  овса и пшеницы;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rgbClr val="800000"/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ГИПЕРССЫЛКИ</a:t>
            </a:r>
            <a:endParaRPr lang="ru-RU" dirty="0">
              <a:solidFill>
                <a:srgbClr val="80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43016" y="1871642"/>
            <a:ext cx="11258584" cy="10064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hlinkClick r:id="rId2"/>
            </a:endParaRPr>
          </a:p>
          <a:p>
            <a:r>
              <a:rPr lang="ru-RU" dirty="0" smtClean="0">
                <a:hlinkClick r:id="rId3"/>
              </a:rPr>
              <a:t>АЛФАВИТ</a:t>
            </a:r>
            <a:endParaRPr lang="ru-RU" dirty="0" smtClean="0"/>
          </a:p>
          <a:p>
            <a:r>
              <a:rPr lang="ru-RU" dirty="0" smtClean="0">
                <a:hlinkClick r:id="rId4"/>
              </a:rPr>
              <a:t>БАРАНКИ</a:t>
            </a:r>
            <a:endParaRPr lang="ru-RU" dirty="0" smtClean="0">
              <a:hlinkClick r:id="rId5"/>
            </a:endParaRPr>
          </a:p>
          <a:p>
            <a:r>
              <a:rPr lang="ru-RU" dirty="0" smtClean="0">
                <a:hlinkClick r:id="rId5"/>
              </a:rPr>
              <a:t>БАРАШЕК</a:t>
            </a:r>
            <a:endParaRPr lang="ru-RU" dirty="0" smtClean="0"/>
          </a:p>
          <a:p>
            <a:r>
              <a:rPr lang="ru-RU" dirty="0" smtClean="0">
                <a:hlinkClick r:id="rId6"/>
              </a:rPr>
              <a:t>БЕЛКА</a:t>
            </a:r>
            <a:endParaRPr lang="ru-RU" dirty="0" smtClean="0">
              <a:hlinkClick r:id="rId7"/>
            </a:endParaRPr>
          </a:p>
          <a:p>
            <a:r>
              <a:rPr lang="ru-RU" dirty="0" smtClean="0">
                <a:hlinkClick r:id="rId7"/>
              </a:rPr>
              <a:t>БУХАНКА</a:t>
            </a:r>
            <a:endParaRPr lang="ru-RU" dirty="0" smtClean="0">
              <a:hlinkClick r:id="rId2"/>
            </a:endParaRPr>
          </a:p>
          <a:p>
            <a:r>
              <a:rPr lang="ru-RU" dirty="0" smtClean="0">
                <a:hlinkClick r:id="rId2"/>
              </a:rPr>
              <a:t>КАЛЕНДАРЬ</a:t>
            </a:r>
            <a:endParaRPr lang="ru-RU" dirty="0" smtClean="0"/>
          </a:p>
          <a:p>
            <a:r>
              <a:rPr lang="ru-RU" dirty="0" smtClean="0">
                <a:hlinkClick r:id="rId8"/>
              </a:rPr>
              <a:t>КАРАВАН</a:t>
            </a:r>
            <a:endParaRPr lang="ru-RU" dirty="0" smtClean="0"/>
          </a:p>
          <a:p>
            <a:r>
              <a:rPr lang="ru-RU" dirty="0" smtClean="0">
                <a:hlinkClick r:id="rId9"/>
              </a:rPr>
              <a:t>КОЛОСОК</a:t>
            </a:r>
            <a:endParaRPr lang="ru-RU" dirty="0" smtClean="0"/>
          </a:p>
          <a:p>
            <a:r>
              <a:rPr lang="ru-RU" dirty="0" smtClean="0">
                <a:hlinkClick r:id="rId10"/>
              </a:rPr>
              <a:t>МЕШОК</a:t>
            </a:r>
            <a:endParaRPr lang="ru-RU" dirty="0" smtClean="0"/>
          </a:p>
          <a:p>
            <a:r>
              <a:rPr lang="ru-RU" dirty="0" smtClean="0">
                <a:hlinkClick r:id="rId11"/>
              </a:rPr>
              <a:t>ПИРОГ</a:t>
            </a:r>
            <a:endParaRPr lang="ru-RU" dirty="0" smtClean="0"/>
          </a:p>
          <a:p>
            <a:r>
              <a:rPr lang="ru-RU" dirty="0" smtClean="0">
                <a:hlinkClick r:id="rId12"/>
              </a:rPr>
              <a:t>РОГА</a:t>
            </a:r>
            <a:endParaRPr lang="ru-RU" dirty="0" smtClean="0"/>
          </a:p>
          <a:p>
            <a:r>
              <a:rPr lang="ru-RU" dirty="0" smtClean="0">
                <a:hlinkClick r:id="rId13"/>
              </a:rPr>
              <a:t>СМАЙЛЫ</a:t>
            </a:r>
            <a:endParaRPr lang="ru-RU" dirty="0" smtClean="0"/>
          </a:p>
          <a:p>
            <a:r>
              <a:rPr lang="ru-RU" dirty="0" smtClean="0">
                <a:hlinkClick r:id="rId14"/>
              </a:rPr>
              <a:t>ХЛЕБОБУЛОЧНЫЕ ИЗДЕЛИЯ</a:t>
            </a:r>
            <a:endParaRPr lang="ru-RU" dirty="0" smtClean="0"/>
          </a:p>
          <a:p>
            <a:r>
              <a:rPr lang="ru-RU" dirty="0" smtClean="0">
                <a:hlinkClick r:id="rId15"/>
              </a:rPr>
              <a:t>ФОН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5892" y="0"/>
            <a:ext cx="10497312" cy="160020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ОРГ.МОМЕНТ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42950" y="1337399"/>
            <a:ext cx="11758650" cy="59862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Садитесь все на стульчики, как только вы услышите команду и обнаружите такой признак у себя, то должны будете выполнить задание. </a:t>
            </a:r>
          </a:p>
          <a:p>
            <a:pPr algn="ctr">
              <a:lnSpc>
                <a:spcPct val="250000"/>
              </a:lnSpc>
            </a:pPr>
            <a:r>
              <a:rPr lang="ru-RU" sz="2400" dirty="0" smtClean="0"/>
              <a:t>Пускай помашут правой рукой все, кто не обижает других. </a:t>
            </a:r>
          </a:p>
          <a:p>
            <a:pPr algn="ctr">
              <a:lnSpc>
                <a:spcPct val="250000"/>
              </a:lnSpc>
            </a:pPr>
            <a:r>
              <a:rPr lang="ru-RU" sz="2400" dirty="0" smtClean="0"/>
              <a:t>Пусть улыбнуться все, кто умеет помогать детям и взрослым.</a:t>
            </a:r>
          </a:p>
          <a:p>
            <a:pPr algn="ctr">
              <a:lnSpc>
                <a:spcPct val="250000"/>
              </a:lnSpc>
            </a:pPr>
            <a:r>
              <a:rPr lang="ru-RU" sz="2400" dirty="0" smtClean="0"/>
              <a:t>Пусть 1 раз хлопнут в ладоши те, у кого сегодня хорошее настроение. </a:t>
            </a:r>
          </a:p>
          <a:p>
            <a:pPr algn="ctr">
              <a:lnSpc>
                <a:spcPct val="250000"/>
              </a:lnSpc>
            </a:pPr>
            <a:r>
              <a:rPr lang="ru-RU" sz="2400" dirty="0" smtClean="0"/>
              <a:t>Пусть коснуться кончика носа левой рукой все, кто любит отгадывать загадки и играть.</a:t>
            </a:r>
          </a:p>
          <a:p>
            <a:pPr algn="ctr">
              <a:lnSpc>
                <a:spcPct val="250000"/>
              </a:lnSpc>
            </a:pPr>
            <a:r>
              <a:rPr lang="ru-RU" sz="2400" dirty="0" smtClean="0"/>
              <a:t>Пусть громко </a:t>
            </a:r>
            <a:r>
              <a:rPr lang="ru-RU" sz="2400" dirty="0" err="1" smtClean="0"/>
              <a:t>апплодируют</a:t>
            </a:r>
            <a:r>
              <a:rPr lang="ru-RU" sz="2400" dirty="0" smtClean="0"/>
              <a:t> в ладоши все, кто любит праздники.</a:t>
            </a:r>
          </a:p>
          <a:p>
            <a:endParaRPr lang="ru-RU" dirty="0"/>
          </a:p>
        </p:txBody>
      </p:sp>
      <p:pic>
        <p:nvPicPr>
          <p:cNvPr id="2050" name="Picture 2" descr="C:\Users\admin\Desktop\ДеньХлеба\смайл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4455" y="7935399"/>
            <a:ext cx="1428760" cy="1428760"/>
          </a:xfrm>
          <a:prstGeom prst="rect">
            <a:avLst/>
          </a:prstGeom>
          <a:noFill/>
        </p:spPr>
      </p:pic>
      <p:pic>
        <p:nvPicPr>
          <p:cNvPr id="5" name="Picture 2" descr="C:\Users\admin\Desktop\ДеньХлеба\смайл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2766" y="7872434"/>
            <a:ext cx="1428760" cy="1428760"/>
          </a:xfrm>
          <a:prstGeom prst="rect">
            <a:avLst/>
          </a:prstGeom>
          <a:noFill/>
        </p:spPr>
      </p:pic>
      <p:pic>
        <p:nvPicPr>
          <p:cNvPr id="6" name="Picture 2" descr="C:\Users\admin\Desktop\ДеньХлеба\смайл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6486" y="7943872"/>
            <a:ext cx="1428760" cy="1428760"/>
          </a:xfrm>
          <a:prstGeom prst="rect">
            <a:avLst/>
          </a:prstGeom>
          <a:noFill/>
        </p:spPr>
      </p:pic>
      <p:pic>
        <p:nvPicPr>
          <p:cNvPr id="7" name="Picture 2" descr="C:\Users\admin\Desktop\ДеньХлеба\смайл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57594" y="7943872"/>
            <a:ext cx="1428760" cy="1428760"/>
          </a:xfrm>
          <a:prstGeom prst="rect">
            <a:avLst/>
          </a:prstGeom>
          <a:noFill/>
        </p:spPr>
      </p:pic>
      <p:pic>
        <p:nvPicPr>
          <p:cNvPr id="8" name="Picture 2" descr="C:\Users\admin\Desktop\ДеньХлеба\смайл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1064" y="7943872"/>
            <a:ext cx="1428760" cy="1428760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7472370" y="300006"/>
            <a:ext cx="3328966" cy="95410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Собрались все дети в круг.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Я- твой друг, и ты – мой друг,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Крепко за руки возьмемся</a:t>
            </a:r>
            <a:endParaRPr kumimoji="0" lang="ru-RU" sz="15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 друг другу улыбнемся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2388004" y="2965220"/>
            <a:ext cx="9858444" cy="1285884"/>
          </a:xfrm>
          <a:prstGeom prst="rightArrow">
            <a:avLst/>
          </a:prstGeom>
          <a:solidFill>
            <a:srgbClr val="FFE5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>
            <a:off x="1862450" y="3954249"/>
            <a:ext cx="10144196" cy="1337199"/>
          </a:xfrm>
          <a:prstGeom prst="rightArrow">
            <a:avLst/>
          </a:prstGeom>
          <a:solidFill>
            <a:srgbClr val="FFE5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1185826" y="4817414"/>
            <a:ext cx="11615774" cy="1643074"/>
          </a:xfrm>
          <a:prstGeom prst="rightArrow">
            <a:avLst/>
          </a:prstGeom>
          <a:solidFill>
            <a:srgbClr val="FFE5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2328835" y="6036565"/>
            <a:ext cx="10144196" cy="1643074"/>
          </a:xfrm>
          <a:prstGeom prst="rightArrow">
            <a:avLst/>
          </a:prstGeom>
          <a:solidFill>
            <a:srgbClr val="FFE5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3087674" y="2228832"/>
            <a:ext cx="8929750" cy="1285884"/>
          </a:xfrm>
          <a:prstGeom prst="rightArrow">
            <a:avLst/>
          </a:prstGeom>
          <a:solidFill>
            <a:srgbClr val="FFE5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3175E-6 2.85714E-6 L 0.83048 0.005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5" y="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3" presetClass="path" presetSubtype="0" accel="50000" decel="5000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3.57143E-6 -2.38095E-6 L 0.88914 0.0140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5" y="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500"/>
                            </p:stCondLst>
                            <p:childTnLst>
                              <p:par>
                                <p:cTn id="11" presetID="63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2.5E-6 1.42857E-6 L 0.90588 -0.0001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500"/>
                            </p:stCondLst>
                            <p:childTnLst>
                              <p:par>
                                <p:cTn id="14" presetID="63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4.96032E-6 -2.80423E-6 L 0.91556 -0.0104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" y="-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500"/>
                            </p:stCondLst>
                            <p:childTnLst>
                              <p:par>
                                <p:cTn id="17" presetID="63" presetClass="path" presetSubtype="0" accel="50000" decel="5000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animMotion origin="layout" path="M -3.92857E-6 1.48148E-6 L 0.91171 -0.0097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6" y="-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ОТГАДАЙТЕ  ЗАГАДКУ 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14586" y="1585890"/>
            <a:ext cx="6400800" cy="376737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dirty="0" smtClean="0"/>
              <a:t>Рос сперва на воле, в поле.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 Летом цвёл и колосился, 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А когда обмолотился, 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Он в зерно вдруг превратился.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 Из зерна – в муку и тесто,</a:t>
            </a:r>
          </a:p>
          <a:p>
            <a:pPr>
              <a:lnSpc>
                <a:spcPct val="150000"/>
              </a:lnSpc>
            </a:pPr>
            <a:r>
              <a:rPr lang="ru-RU" b="1" dirty="0" smtClean="0"/>
              <a:t> В магазине занял место</a:t>
            </a:r>
            <a:r>
              <a:rPr lang="ru-RU" dirty="0" smtClean="0"/>
              <a:t>. 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 rot="10800000">
            <a:off x="3900470" y="5372104"/>
            <a:ext cx="16430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(Хлеб)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074" name="Picture 2" descr="https://avatars.mds.yandex.net/get-eda/3808326/8cea8df1f2d3df358afb890293cd7628/ori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86618" y="4371972"/>
            <a:ext cx="4572031" cy="4699285"/>
          </a:xfrm>
          <a:prstGeom prst="rect">
            <a:avLst/>
          </a:prstGeom>
          <a:noFill/>
        </p:spPr>
      </p:pic>
      <p:pic>
        <p:nvPicPr>
          <p:cNvPr id="3075" name="Picture 3" descr="C:\Users\admin\Desktop\ДеньХлеба\буханк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471710" y="5943608"/>
            <a:ext cx="4143404" cy="310905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7472370" y="1514452"/>
            <a:ext cx="440053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i="1" dirty="0" smtClean="0"/>
              <a:t>Отгадать легко и быстро:</a:t>
            </a:r>
            <a:br>
              <a:rPr lang="ru-RU" i="1" dirty="0" smtClean="0"/>
            </a:br>
            <a:r>
              <a:rPr lang="ru-RU" i="1" dirty="0" smtClean="0"/>
              <a:t>Мягкий, пышный и душистый,</a:t>
            </a:r>
            <a:br>
              <a:rPr lang="ru-RU" i="1" dirty="0" smtClean="0"/>
            </a:br>
            <a:r>
              <a:rPr lang="ru-RU" i="1" dirty="0" smtClean="0"/>
              <a:t>Он и черный, он и белый,</a:t>
            </a:r>
            <a:br>
              <a:rPr lang="ru-RU" i="1" dirty="0" smtClean="0"/>
            </a:br>
            <a:r>
              <a:rPr lang="ru-RU" i="1" dirty="0" smtClean="0"/>
              <a:t>А бывает подгорелый.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admin\Desktop\ДеньХлеба\ФОН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2">
                <a:shade val="45000"/>
                <a:satMod val="135000"/>
              </a:schemeClr>
              <a:prstClr val="white"/>
            </a:duotone>
            <a:lum bright="40000"/>
          </a:blip>
          <a:srcRect/>
          <a:stretch>
            <a:fillRect/>
          </a:stretch>
        </p:blipFill>
        <p:spPr bwMode="auto">
          <a:xfrm>
            <a:off x="2828900" y="2871774"/>
            <a:ext cx="7504120" cy="57864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047454" y="1871642"/>
            <a:ext cx="670670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8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ru-RU" sz="28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8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ru-RU" sz="2800" b="1" spc="300" dirty="0" smtClean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800000"/>
              </a:soli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  <a:p>
            <a:pPr algn="ctr"/>
            <a:endParaRPr lang="ru-RU" sz="2800" dirty="0">
              <a:solidFill>
                <a:srgbClr val="800000"/>
              </a:solidFill>
            </a:endParaRPr>
          </a:p>
        </p:txBody>
      </p:sp>
      <p:pic>
        <p:nvPicPr>
          <p:cNvPr id="1026" name="Picture 2" descr="C:\Users\admin\Desktop\ДеньХлеба\календарь.png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917134">
            <a:off x="1805687" y="154536"/>
            <a:ext cx="9419375" cy="9760163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3400404" y="1800204"/>
            <a:ext cx="6286544" cy="1323439"/>
          </a:xfrm>
          <a:prstGeom prst="rect">
            <a:avLst/>
          </a:prstGeom>
          <a:noFill/>
          <a:ln w="57150" cmpd="dbl">
            <a:solidFill>
              <a:srgbClr val="D5830B"/>
            </a:solidFill>
            <a:prstDash val="sysDot"/>
            <a:beve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/>
                <a:solidFill>
                  <a:srgbClr val="CC33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16 ОКТЯБРЯ</a:t>
            </a:r>
            <a:endParaRPr lang="ru-RU" sz="8000" b="1" cap="none" spc="0" dirty="0">
              <a:ln w="11430"/>
              <a:solidFill>
                <a:srgbClr val="CC33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00272" y="3371840"/>
            <a:ext cx="84296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 w="11430"/>
                <a:solidFill>
                  <a:srgbClr val="C25D0A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ДЕНЬ ХЛЕБА</a:t>
            </a:r>
            <a:endParaRPr lang="ru-RU" sz="8800" b="1" cap="none" spc="0" dirty="0">
              <a:ln w="11430"/>
              <a:solidFill>
                <a:srgbClr val="C25D0A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j-lt"/>
            </a:endParaRPr>
          </a:p>
        </p:txBody>
      </p:sp>
      <p:pic>
        <p:nvPicPr>
          <p:cNvPr id="1027" name="Picture 3" descr="C:\Users\admin\Desktop\ДеньХлеба\ХЛЕБА.png"/>
          <p:cNvPicPr>
            <a:picLocks noChangeAspect="1" noChangeArrowheads="1"/>
          </p:cNvPicPr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4114784" y="5300666"/>
            <a:ext cx="4429156" cy="330590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2043082" y="442882"/>
            <a:ext cx="91440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ОКАЗЫВАЕТСЯ!       ЕСТЬ  ТАКОЙ  ВСЕМИРНЫЙ  ПРАЗДНИК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/>
              <a:t>СЛОВЕСНАЯ   ИГРА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1644" y="2871774"/>
            <a:ext cx="964413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-Как назовём хлеб ласково? </a:t>
            </a:r>
            <a:r>
              <a:rPr lang="ru-RU" i="1" dirty="0" smtClean="0"/>
              <a:t>(</a:t>
            </a:r>
            <a:r>
              <a:rPr lang="ru-RU" b="1" i="1" dirty="0" smtClean="0"/>
              <a:t>хлебушек</a:t>
            </a:r>
            <a:r>
              <a:rPr lang="ru-RU" i="1" dirty="0" smtClean="0"/>
              <a:t>)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-Крошки хлеба? </a:t>
            </a:r>
            <a:r>
              <a:rPr lang="ru-RU" i="1" dirty="0" smtClean="0"/>
              <a:t>(</a:t>
            </a:r>
            <a:r>
              <a:rPr lang="ru-RU" b="1" i="1" dirty="0" smtClean="0"/>
              <a:t>хлебные</a:t>
            </a:r>
            <a:r>
              <a:rPr lang="ru-RU" i="1" dirty="0" smtClean="0"/>
              <a:t>)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- Прибор для резки хлеба? </a:t>
            </a:r>
            <a:r>
              <a:rPr lang="ru-RU" i="1" dirty="0" smtClean="0"/>
              <a:t>(</a:t>
            </a:r>
            <a:r>
              <a:rPr lang="ru-RU" b="1" i="1" dirty="0" smtClean="0"/>
              <a:t>хлеборезка</a:t>
            </a:r>
            <a:r>
              <a:rPr lang="ru-RU" i="1" dirty="0" smtClean="0"/>
              <a:t>)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- Посуда для хранения хлеба? </a:t>
            </a:r>
            <a:r>
              <a:rPr lang="ru-RU" i="1" dirty="0" smtClean="0"/>
              <a:t>(</a:t>
            </a:r>
            <a:r>
              <a:rPr lang="ru-RU" b="1" i="1" dirty="0" smtClean="0"/>
              <a:t>хлебница</a:t>
            </a:r>
            <a:r>
              <a:rPr lang="ru-RU" i="1" dirty="0" smtClean="0"/>
              <a:t>)</a:t>
            </a:r>
            <a:endParaRPr lang="ru-RU" dirty="0" smtClean="0"/>
          </a:p>
          <a:p>
            <a:pPr>
              <a:lnSpc>
                <a:spcPct val="150000"/>
              </a:lnSpc>
            </a:pPr>
            <a:r>
              <a:rPr lang="ru-RU" dirty="0" smtClean="0"/>
              <a:t>- Кто растит и убирает хлеб? </a:t>
            </a:r>
            <a:r>
              <a:rPr lang="ru-RU" i="1" dirty="0" smtClean="0"/>
              <a:t>(</a:t>
            </a:r>
            <a:r>
              <a:rPr lang="ru-RU" b="1" i="1" dirty="0" smtClean="0"/>
              <a:t>хлебороб</a:t>
            </a:r>
            <a:r>
              <a:rPr lang="ru-RU" i="1" dirty="0" smtClean="0"/>
              <a:t>)</a:t>
            </a:r>
            <a:endParaRPr lang="ru-RU" dirty="0" smtClean="0"/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dirty="0" smtClean="0"/>
              <a:t>Кто печёт хлеб? </a:t>
            </a:r>
            <a:r>
              <a:rPr lang="ru-RU" i="1" dirty="0" smtClean="0"/>
              <a:t>(</a:t>
            </a:r>
            <a:r>
              <a:rPr lang="ru-RU" b="1" i="1" dirty="0" smtClean="0"/>
              <a:t>пекарь</a:t>
            </a:r>
            <a:r>
              <a:rPr lang="ru-RU" dirty="0" smtClean="0"/>
              <a:t>, </a:t>
            </a:r>
            <a:r>
              <a:rPr lang="ru-RU" b="1" i="1" dirty="0" smtClean="0"/>
              <a:t>хлебопек</a:t>
            </a:r>
            <a:r>
              <a:rPr lang="ru-RU" i="1" dirty="0" smtClean="0"/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dirty="0" smtClean="0"/>
              <a:t>Назови завод, где выпекают хлеб? (</a:t>
            </a:r>
            <a:r>
              <a:rPr lang="ru-RU" b="1" i="1" dirty="0" smtClean="0"/>
              <a:t>хлебозавод, пекарня</a:t>
            </a:r>
            <a:r>
              <a:rPr lang="ru-RU" dirty="0" smtClean="0"/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ru-RU" dirty="0" smtClean="0"/>
              <a:t>Как называют изделия из теста? (</a:t>
            </a:r>
            <a:r>
              <a:rPr lang="ru-RU" b="1" i="1" dirty="0" err="1" smtClean="0"/>
              <a:t>хлебобулочные,выпечка</a:t>
            </a:r>
            <a:r>
              <a:rPr lang="ru-RU" dirty="0" smtClean="0"/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ru-RU" i="1" dirty="0" smtClean="0"/>
          </a:p>
          <a:p>
            <a:pPr>
              <a:lnSpc>
                <a:spcPct val="150000"/>
              </a:lnSpc>
              <a:buFontTx/>
              <a:buChar char="-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828768" y="2371708"/>
            <a:ext cx="922393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КОМУ  В  РУКИ  ПОПАЛ  КОЛОСОК- ОТВЕЧАЕТ НА ВОПРОС</a:t>
            </a:r>
            <a:endParaRPr lang="ru-RU" dirty="0"/>
          </a:p>
        </p:txBody>
      </p:sp>
      <p:pic>
        <p:nvPicPr>
          <p:cNvPr id="12289" name="Picture 1" descr="C:\Users\admin\Desktop\ДеньХлеба\КОЛОС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38937" y="0"/>
            <a:ext cx="1962663" cy="8272554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186486" y="3300402"/>
            <a:ext cx="2071702" cy="7143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71974" y="3943344"/>
            <a:ext cx="2071702" cy="7143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6043610" y="4514848"/>
            <a:ext cx="2071702" cy="7143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543676" y="5086352"/>
            <a:ext cx="2071702" cy="7143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257924" y="5800732"/>
            <a:ext cx="2071702" cy="7143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543412" y="6372236"/>
            <a:ext cx="3071834" cy="7143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258056" y="7158054"/>
            <a:ext cx="3643338" cy="7143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043742" y="7658120"/>
            <a:ext cx="4286280" cy="71438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3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3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xit" presetSubtype="0" fill="hold" grpId="0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500"/>
                            </p:stCondLst>
                            <p:childTnLst>
                              <p:par>
                                <p:cTn id="20" presetID="9" presetClass="exit" presetSubtype="0" fill="hold" grpId="0" nodeType="after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3500"/>
                            </p:stCondLst>
                            <p:childTnLst>
                              <p:par>
                                <p:cTn id="24" presetID="9" presetClass="exit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000"/>
                            </p:stCondLst>
                            <p:childTnLst>
                              <p:par>
                                <p:cTn id="28" presetID="9" presetClass="exit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0"/>
                            </p:stCondLst>
                            <p:childTnLst>
                              <p:par>
                                <p:cTn id="32" presetID="9" presetClass="exit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000"/>
                            </p:stCondLst>
                            <p:childTnLst>
                              <p:par>
                                <p:cTn id="36" presetID="9" presetClass="exit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1500"/>
                            </p:stCondLst>
                            <p:childTnLst>
                              <p:par>
                                <p:cTn id="40" presetID="9" presetClass="exit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0"/>
                            </p:stCondLst>
                            <p:childTnLst>
                              <p:par>
                                <p:cTn id="44" presetID="9" presetClass="exit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768" y="0"/>
            <a:ext cx="10497312" cy="160020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ИГРА «ЧТО СНАЧАЛА , ЧТО ПОТОМ»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1644" y="2871774"/>
            <a:ext cx="96441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 smtClean="0"/>
          </a:p>
          <a:p>
            <a:pPr>
              <a:lnSpc>
                <a:spcPct val="150000"/>
              </a:lnSpc>
              <a:buFontTx/>
              <a:buChar char="-"/>
            </a:pPr>
            <a:endParaRPr lang="ru-RU" i="1" dirty="0" smtClean="0"/>
          </a:p>
          <a:p>
            <a:pPr>
              <a:lnSpc>
                <a:spcPct val="150000"/>
              </a:lnSpc>
              <a:buFontTx/>
              <a:buChar char="-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85892" y="1300138"/>
            <a:ext cx="86799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Длинный  путь  у  хлеба  от  поля  до нашего стола,</a:t>
            </a:r>
          </a:p>
          <a:p>
            <a:r>
              <a:rPr lang="ru-RU" dirty="0" smtClean="0"/>
              <a:t> давайте  вспомним  и расставим  по  порядку карточки.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2289" name="Picture 1" descr="C:\Users\admin\Desktop\ДеньХлеба\КОЛОСОК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38937" y="1085824"/>
            <a:ext cx="1962663" cy="8272554"/>
          </a:xfrm>
          <a:prstGeom prst="rect">
            <a:avLst/>
          </a:prstGeom>
          <a:noFill/>
        </p:spPr>
      </p:pic>
      <p:sp>
        <p:nvSpPr>
          <p:cNvPr id="139265" name="Rectangle 1"/>
          <p:cNvSpPr>
            <a:spLocks noChangeArrowheads="1"/>
          </p:cNvSpPr>
          <p:nvPr/>
        </p:nvSpPr>
        <p:spPr bwMode="auto">
          <a:xfrm>
            <a:off x="1900206" y="2582633"/>
            <a:ext cx="8501122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карточках труд хлеборобов: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Тракторист пашет землю</a:t>
            </a:r>
            <a:r>
              <a:rPr lang="ru-RU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сеет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Агроном проверяет колосья.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Комбайны жнут и обмолачивают хлеб.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 мельнице перемалывают зёрна в муку.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Пекари замешивают тесто, выпекают</a:t>
            </a:r>
            <a:r>
              <a:rPr lang="ru-RU" sz="2400" dirty="0" smtClean="0">
                <a:solidFill>
                  <a:schemeClr val="bg1">
                    <a:lumMod val="85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изделия.</a:t>
            </a:r>
            <a:endParaRPr lang="ru-RU" sz="2400" dirty="0" smtClean="0">
              <a:solidFill>
                <a:schemeClr val="bg1">
                  <a:lumMod val="85000"/>
                </a:schemeClr>
              </a:solidFill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Хлеб на прилавках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</a:t>
            </a:r>
            <a:r>
              <a:rPr kumimoji="0" lang="ru-RU" sz="1500" b="0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3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3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3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300" fill="hold"/>
                                        <p:tgtEl>
                                          <p:spTgt spid="122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768" y="0"/>
            <a:ext cx="10497312" cy="160020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ИГРА «ЧТО СНАЧАЛА, ЧТО ПОТОМ»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1644" y="2871774"/>
            <a:ext cx="96441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 smtClean="0"/>
          </a:p>
          <a:p>
            <a:pPr>
              <a:lnSpc>
                <a:spcPct val="150000"/>
              </a:lnSpc>
              <a:buFontTx/>
              <a:buChar char="-"/>
            </a:pPr>
            <a:endParaRPr lang="ru-RU" i="1" dirty="0" smtClean="0"/>
          </a:p>
          <a:p>
            <a:pPr>
              <a:lnSpc>
                <a:spcPct val="150000"/>
              </a:lnSpc>
              <a:buFontTx/>
              <a:buChar char="-"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57330" y="1014386"/>
            <a:ext cx="557216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ПОМНИМ ПРАВИЛО: </a:t>
            </a:r>
          </a:p>
          <a:p>
            <a:endParaRPr lang="ru-RU" dirty="0" smtClean="0">
              <a:solidFill>
                <a:srgbClr val="FF0000"/>
              </a:solidFill>
            </a:endParaRPr>
          </a:p>
          <a:p>
            <a:r>
              <a:rPr lang="ru-RU" b="1" dirty="0" smtClean="0">
                <a:solidFill>
                  <a:srgbClr val="FF0000"/>
                </a:solidFill>
              </a:rPr>
              <a:t>ОТВЕТИТЬ  ХОЧЕШЬ –НЕ  КРИЧИ, 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СКОРЕЕ  РУКУ  ПОДНИМИ!</a:t>
            </a:r>
          </a:p>
          <a:p>
            <a:endParaRPr lang="ru-RU" dirty="0" smtClean="0"/>
          </a:p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39265" name="Rectangle 1"/>
          <p:cNvSpPr>
            <a:spLocks noChangeArrowheads="1"/>
          </p:cNvSpPr>
          <p:nvPr/>
        </p:nvSpPr>
        <p:spPr bwMode="auto">
          <a:xfrm>
            <a:off x="1543016" y="2728898"/>
            <a:ext cx="7715304" cy="60478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/>
              <a:t>1.</a:t>
            </a:r>
            <a:r>
              <a:rPr lang="ru-RU" sz="2400" dirty="0" smtClean="0"/>
              <a:t>Кто на ранней зорьке встал,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 плугом поле распахал? </a:t>
            </a:r>
          </a:p>
          <a:p>
            <a:pPr>
              <a:lnSpc>
                <a:spcPct val="150000"/>
              </a:lnSpc>
            </a:pPr>
            <a:endParaRPr lang="ru-RU" sz="2400" dirty="0" smtClean="0"/>
          </a:p>
          <a:p>
            <a:pPr>
              <a:lnSpc>
                <a:spcPct val="150000"/>
              </a:lnSpc>
            </a:pPr>
            <a:endParaRPr lang="ru-RU" sz="2400" dirty="0" smtClean="0"/>
          </a:p>
          <a:p>
            <a:pPr>
              <a:lnSpc>
                <a:spcPct val="150000"/>
              </a:lnSpc>
            </a:pPr>
            <a:endParaRPr lang="ru-RU" sz="2400" dirty="0" smtClean="0"/>
          </a:p>
          <a:p>
            <a:pPr>
              <a:lnSpc>
                <a:spcPct val="150000"/>
              </a:lnSpc>
            </a:pPr>
            <a:endParaRPr lang="ru-RU" sz="2400" dirty="0" smtClean="0"/>
          </a:p>
          <a:p>
            <a:pPr>
              <a:lnSpc>
                <a:spcPct val="150000"/>
              </a:lnSpc>
            </a:pPr>
            <a:r>
              <a:rPr lang="ru-RU" sz="2400" b="1" dirty="0" smtClean="0"/>
              <a:t>2</a:t>
            </a:r>
            <a:r>
              <a:rPr lang="ru-RU" sz="2400" dirty="0" smtClean="0"/>
              <a:t>. Занят важной он работой: 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урожай- его забота.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Чтоб сумели уродиться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 рожь, овёс или пшеница.   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:\ДеньХлеба\картинки\АГРОНОМ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44600" y="4872038"/>
            <a:ext cx="2353910" cy="4000528"/>
          </a:xfrm>
          <a:prstGeom prst="rect">
            <a:avLst/>
          </a:prstGeom>
          <a:noFill/>
        </p:spPr>
      </p:pic>
      <p:pic>
        <p:nvPicPr>
          <p:cNvPr id="1027" name="Picture 3" descr="H:\ДеньХлеба\картинки\ТРАКТОРИСТ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187674" y="2371708"/>
            <a:ext cx="3857930" cy="3304961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543016" y="2871774"/>
            <a:ext cx="4357718" cy="14287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614454" y="5872170"/>
            <a:ext cx="4357718" cy="25717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 descr="C:\Users\admin\Desktop\Искорка\бланки,ШАБЛОНЫ\КРАСОТА\указательБиркаТабличка\pngwing.com (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86090" y="3014650"/>
            <a:ext cx="885780" cy="1181040"/>
          </a:xfrm>
          <a:prstGeom prst="rect">
            <a:avLst/>
          </a:prstGeom>
          <a:noFill/>
        </p:spPr>
      </p:pic>
      <p:pic>
        <p:nvPicPr>
          <p:cNvPr id="11" name="Picture 2" descr="C:\Users\admin\Desktop\Искорка\бланки,ШАБЛОНЫ\КРАСОТА\указательБиркаТабличка\pngwing.com (5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4652" y="6657988"/>
            <a:ext cx="885780" cy="1181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7143E-6 3.1746E-6 L -0.5052 -0.016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" y="-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0476E-6 -3.80952E-6 L -0.51489 0.0016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768" y="0"/>
            <a:ext cx="10497312" cy="1600200"/>
          </a:xfrm>
        </p:spPr>
        <p:txBody>
          <a:bodyPr>
            <a:normAutofit/>
          </a:bodyPr>
          <a:lstStyle/>
          <a:p>
            <a:r>
              <a:rPr lang="ru-RU" sz="4800" dirty="0" smtClean="0"/>
              <a:t>ИГРА «ЧТО СНАЧАЛА, ЧТО ПОТОМ»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971644" y="2871774"/>
            <a:ext cx="964413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u="sng" dirty="0" smtClean="0"/>
          </a:p>
          <a:p>
            <a:pPr>
              <a:lnSpc>
                <a:spcPct val="150000"/>
              </a:lnSpc>
              <a:buFontTx/>
              <a:buChar char="-"/>
            </a:pPr>
            <a:endParaRPr lang="ru-RU" i="1" dirty="0" smtClean="0"/>
          </a:p>
          <a:p>
            <a:pPr>
              <a:lnSpc>
                <a:spcPct val="150000"/>
              </a:lnSpc>
              <a:buFontTx/>
              <a:buChar char="-"/>
            </a:pPr>
            <a:endParaRPr lang="ru-RU" dirty="0"/>
          </a:p>
        </p:txBody>
      </p:sp>
      <p:sp>
        <p:nvSpPr>
          <p:cNvPr id="139265" name="Rectangle 1"/>
          <p:cNvSpPr>
            <a:spLocks noChangeArrowheads="1"/>
          </p:cNvSpPr>
          <p:nvPr/>
        </p:nvSpPr>
        <p:spPr bwMode="auto">
          <a:xfrm>
            <a:off x="971512" y="2443146"/>
            <a:ext cx="11044270" cy="784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ru-RU" sz="2400" b="1" dirty="0" smtClean="0"/>
              <a:t>3</a:t>
            </a:r>
            <a:r>
              <a:rPr lang="ru-RU" sz="2400" dirty="0" smtClean="0"/>
              <a:t>. Он похож на капитана, но ведёт корабль степной.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Спорит он с волной упрямо, только с золотой волной.    </a:t>
            </a:r>
            <a:endParaRPr lang="ru-RU" sz="2400" b="1" dirty="0" smtClean="0"/>
          </a:p>
          <a:p>
            <a:pPr>
              <a:lnSpc>
                <a:spcPct val="150000"/>
              </a:lnSpc>
            </a:pPr>
            <a:endParaRPr lang="ru-RU" sz="2400" b="1" dirty="0" smtClean="0"/>
          </a:p>
          <a:p>
            <a:pPr>
              <a:lnSpc>
                <a:spcPct val="150000"/>
              </a:lnSpc>
            </a:pPr>
            <a:endParaRPr lang="ru-RU" sz="2400" b="1" dirty="0" smtClean="0"/>
          </a:p>
          <a:p>
            <a:pPr>
              <a:lnSpc>
                <a:spcPct val="150000"/>
              </a:lnSpc>
            </a:pPr>
            <a:endParaRPr lang="ru-RU" sz="2400" dirty="0" smtClean="0"/>
          </a:p>
          <a:p>
            <a:pPr>
              <a:lnSpc>
                <a:spcPct val="150000"/>
              </a:lnSpc>
            </a:pPr>
            <a:endParaRPr lang="ru-RU" sz="2400" dirty="0" smtClean="0"/>
          </a:p>
          <a:p>
            <a:pPr>
              <a:lnSpc>
                <a:spcPct val="150000"/>
              </a:lnSpc>
            </a:pPr>
            <a:r>
              <a:rPr lang="ru-RU" sz="2400" b="1" dirty="0" smtClean="0"/>
              <a:t>4. </a:t>
            </a:r>
            <a:r>
              <a:rPr lang="ru-RU" sz="2400" dirty="0" smtClean="0"/>
              <a:t>Крыльями машет, Да не птица крылата.</a:t>
            </a:r>
          </a:p>
          <a:p>
            <a:pPr>
              <a:lnSpc>
                <a:spcPct val="150000"/>
              </a:lnSpc>
            </a:pPr>
            <a:r>
              <a:rPr lang="ru-RU" sz="2400" dirty="0" smtClean="0"/>
              <a:t> Не сеет, не пашет, А хлебом богата.  </a:t>
            </a:r>
          </a:p>
          <a:p>
            <a:pPr>
              <a:lnSpc>
                <a:spcPct val="150000"/>
              </a:lnSpc>
            </a:pPr>
            <a:endParaRPr lang="ru-RU" sz="2400" dirty="0" smtClean="0"/>
          </a:p>
          <a:p>
            <a:pPr>
              <a:lnSpc>
                <a:spcPct val="150000"/>
              </a:lnSpc>
            </a:pPr>
            <a:r>
              <a:rPr lang="ru-RU" sz="2400" dirty="0" smtClean="0"/>
              <a:t> Он сыплет в мельницу зерно. Ты назови скорей его. </a:t>
            </a:r>
            <a:endParaRPr lang="ru-RU" sz="2400" b="1" dirty="0" smtClean="0"/>
          </a:p>
          <a:p>
            <a:pPr>
              <a:lnSpc>
                <a:spcPct val="150000"/>
              </a:lnSpc>
            </a:pPr>
            <a:endParaRPr lang="ru-RU" sz="2400" b="1" dirty="0" smtClean="0"/>
          </a:p>
          <a:p>
            <a:pPr>
              <a:lnSpc>
                <a:spcPct val="150000"/>
              </a:lnSpc>
            </a:pPr>
            <a:endParaRPr lang="ru-RU" sz="2400" b="1" dirty="0" smtClean="0"/>
          </a:p>
          <a:p>
            <a:pPr>
              <a:lnSpc>
                <a:spcPct val="150000"/>
              </a:lnSpc>
            </a:pPr>
            <a:endParaRPr lang="ru-RU" sz="2400" b="1" dirty="0" smtClean="0"/>
          </a:p>
          <a:p>
            <a:pPr>
              <a:lnSpc>
                <a:spcPct val="150000"/>
              </a:lnSpc>
            </a:pPr>
            <a:endParaRPr lang="ru-RU" sz="2400" dirty="0" smtClean="0"/>
          </a:p>
        </p:txBody>
      </p:sp>
      <p:pic>
        <p:nvPicPr>
          <p:cNvPr id="2050" name="Picture 2" descr="H:\ДеньХлеба\картинки\КОМБАЙНЕР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9533"/>
          <a:stretch>
            <a:fillRect/>
          </a:stretch>
        </p:blipFill>
        <p:spPr bwMode="auto">
          <a:xfrm>
            <a:off x="13187410" y="1514452"/>
            <a:ext cx="2717060" cy="2654686"/>
          </a:xfrm>
          <a:prstGeom prst="rect">
            <a:avLst/>
          </a:prstGeom>
          <a:noFill/>
        </p:spPr>
      </p:pic>
      <p:pic>
        <p:nvPicPr>
          <p:cNvPr id="2051" name="Picture 3" descr="C:\Users\admin\Desktop\ДеньХлеба\картинки\МЕЛЬНИК.png"/>
          <p:cNvPicPr>
            <a:picLocks noChangeAspect="1" noChangeArrowheads="1"/>
          </p:cNvPicPr>
          <p:nvPr/>
        </p:nvPicPr>
        <p:blipFill>
          <a:blip r:embed="rId3" cstate="print"/>
          <a:srcRect r="5877"/>
          <a:stretch>
            <a:fillRect/>
          </a:stretch>
        </p:blipFill>
        <p:spPr bwMode="auto">
          <a:xfrm flipH="1">
            <a:off x="13473162" y="5229228"/>
            <a:ext cx="2947667" cy="3857060"/>
          </a:xfrm>
          <a:prstGeom prst="rect">
            <a:avLst/>
          </a:prstGeom>
          <a:noFill/>
        </p:spPr>
      </p:pic>
      <p:pic>
        <p:nvPicPr>
          <p:cNvPr id="2052" name="Picture 4" descr="H:\ДеньХлеба\картинки\дер.мельница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15180" y="3871906"/>
            <a:ext cx="3029194" cy="32337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900074" y="2586022"/>
            <a:ext cx="7215238" cy="164307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828636" y="5800732"/>
            <a:ext cx="7215238" cy="257176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2" descr="C:\Users\admin\Desktop\Искорка\бланки,ШАБЛОНЫ\КРАСОТА\указательБиркаТабличка\pngwing.com (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43346" y="2800336"/>
            <a:ext cx="885780" cy="1181040"/>
          </a:xfrm>
          <a:prstGeom prst="rect">
            <a:avLst/>
          </a:prstGeom>
          <a:noFill/>
        </p:spPr>
      </p:pic>
      <p:pic>
        <p:nvPicPr>
          <p:cNvPr id="12" name="Picture 2" descr="C:\Users\admin\Desktop\Искорка\бланки,ШАБЛОНЫ\КРАСОТА\указательБиркаТабличка\pngwing.com (5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00470" y="6443674"/>
            <a:ext cx="885780" cy="11810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39153E-6 L -0.28757 0.0090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" y="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28571E-6 L -0.30195 0.00198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" y="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Тема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</Template>
  <TotalTime>1308</TotalTime>
  <Words>731</Words>
  <Application>Microsoft Office PowerPoint</Application>
  <PresentationFormat>A3 (297x420 мм)</PresentationFormat>
  <Paragraphs>197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20</vt:i4>
      </vt:variant>
    </vt:vector>
  </HeadingPairs>
  <TitlesOfParts>
    <vt:vector size="29" baseType="lpstr">
      <vt:lpstr>Тема2</vt:lpstr>
      <vt:lpstr>Тема1</vt:lpstr>
      <vt:lpstr>1_Тема Office</vt:lpstr>
      <vt:lpstr>2_Тема Office</vt:lpstr>
      <vt:lpstr>1_Тема1</vt:lpstr>
      <vt:lpstr>2_Тема1</vt:lpstr>
      <vt:lpstr>3_Тема1</vt:lpstr>
      <vt:lpstr>4_Тема1</vt:lpstr>
      <vt:lpstr>Солнцестояние</vt:lpstr>
      <vt:lpstr>«Хлеб – всему голова!» </vt:lpstr>
      <vt:lpstr>Цели   и задачи</vt:lpstr>
      <vt:lpstr>ОРГ.МОМЕНТ</vt:lpstr>
      <vt:lpstr>ОТГАДАЙТЕ  ЗАГАДКУ </vt:lpstr>
      <vt:lpstr>Слайд 5</vt:lpstr>
      <vt:lpstr>СЛОВЕСНАЯ   ИГРА</vt:lpstr>
      <vt:lpstr>ИГРА «ЧТО СНАЧАЛА , ЧТО ПОТОМ»</vt:lpstr>
      <vt:lpstr>ИГРА «ЧТО СНАЧАЛА, ЧТО ПОТОМ»</vt:lpstr>
      <vt:lpstr>ИГРА «ЧТО СНАЧАЛА, ЧТО ПОТОМ»</vt:lpstr>
      <vt:lpstr>ИГРА «ЧТО СНАЧАЛА, ЧТО ПОТОМ»</vt:lpstr>
      <vt:lpstr>СТИХОТВОРЕНИЕ  О  ХЛЕБЕ</vt:lpstr>
      <vt:lpstr>РЕБУСЫ</vt:lpstr>
      <vt:lpstr>РЕБУСЫ</vt:lpstr>
      <vt:lpstr>РУССКАЯ  НАРОДНАЯ  ХОРОВОДНАЯ ИГРА «КАРАВАЙ»</vt:lpstr>
      <vt:lpstr> ИГРА «ЧУДЕСНЫЙ МЕШОЧЕК»</vt:lpstr>
      <vt:lpstr>Пальчиковая гимнастика </vt:lpstr>
      <vt:lpstr>ЛЕПКА</vt:lpstr>
      <vt:lpstr>Рецепт  СОЛЁНОГО ТЕСТА</vt:lpstr>
      <vt:lpstr>образцы</vt:lpstr>
      <vt:lpstr>ГИПЕРССЫЛКИ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«Хлеб – всему голова!» </dc:title>
  <dc:creator>admin</dc:creator>
  <cp:lastModifiedBy>admin</cp:lastModifiedBy>
  <cp:revision>138</cp:revision>
  <dcterms:created xsi:type="dcterms:W3CDTF">2023-10-01T15:25:29Z</dcterms:created>
  <dcterms:modified xsi:type="dcterms:W3CDTF">2023-10-28T13:40:48Z</dcterms:modified>
</cp:coreProperties>
</file>