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E4632-3E97-4E30-96B5-B51D840CEC04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1F3E-865E-43C6-AEC2-3EBAD8962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696744" cy="1459592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Мероприятие по правилам дорожного движения «Детские удерживающие устройства, безопасность на дорогах»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7323" y="5347855"/>
            <a:ext cx="6840760" cy="151014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>
                <a:solidFill>
                  <a:schemeClr val="tx1"/>
                </a:solidFill>
              </a:rPr>
              <a:t>"У нас такие замечательные дети и творческие воспитатели!"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#</a:t>
            </a:r>
            <a:r>
              <a:rPr lang="ru-RU" sz="8000" dirty="0" err="1">
                <a:solidFill>
                  <a:schemeClr val="tx1"/>
                </a:solidFill>
              </a:rPr>
              <a:t>учусьвКуZбассе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#</a:t>
            </a:r>
            <a:r>
              <a:rPr lang="ru-RU" sz="8000" dirty="0" err="1">
                <a:solidFill>
                  <a:schemeClr val="tx1"/>
                </a:solidFill>
              </a:rPr>
              <a:t>ГодПедагогаНаставника</a:t>
            </a:r>
            <a:endParaRPr lang="ru-RU" sz="8000" dirty="0">
              <a:solidFill>
                <a:schemeClr val="tx1"/>
              </a:solidFill>
            </a:endParaRP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#ГПН_2023</a:t>
            </a:r>
          </a:p>
          <a:p>
            <a:pPr algn="l"/>
            <a:r>
              <a:rPr lang="ru-RU" sz="8000" dirty="0">
                <a:solidFill>
                  <a:schemeClr val="tx1"/>
                </a:solidFill>
              </a:rPr>
              <a:t>#ГПН_2023_Кузбасс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59591"/>
            <a:ext cx="6850893" cy="3853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15876"/>
          <a:stretch/>
        </p:blipFill>
        <p:spPr>
          <a:xfrm>
            <a:off x="7704000" y="5381723"/>
            <a:ext cx="1440000" cy="1476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53" y="0"/>
            <a:ext cx="1440000" cy="145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63583" y="34106"/>
            <a:ext cx="7680416" cy="2684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+mj-lt"/>
              </a:rPr>
              <a:t>В рамках межведомственно-пропагандистского мероприятия «Ребёнок – главный пассажир!» в нашем детском саду, в МБДОУ «Детский сад №55 «Золотая рыбка», 27 ноября, с детьми старшей группы «Цветочек» и подготовительной к школе группе «Ягодка» было проведено мероприятие по правилам дорожного движения на тему «Детские удерживающие устройства, безопасность на дорогах». Это мероприятие направлено на привлечение внимания к проблеме детского травматизма и смертности на дорогах и улучшения дорожной безопасности, важности соблюдения правил перевозки детей в автомобиле и необходимости детского автокресла. На занятие к ребятам пришёл младший лейтенант полиции ИДПС ОВ ДПС ОГИБДД Отдела МВД России по г. Междуреченску, Николаев Игорь Александрович, а также педагог Центра детского творчества, </a:t>
            </a:r>
            <a:r>
              <a:rPr lang="ru-RU" sz="1600" dirty="0" err="1">
                <a:latin typeface="+mj-lt"/>
              </a:rPr>
              <a:t>Лаушкина</a:t>
            </a:r>
            <a:r>
              <a:rPr lang="ru-RU" sz="1600" dirty="0">
                <a:latin typeface="+mj-lt"/>
              </a:rPr>
              <a:t> Ольга Сергеевна.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41" y="3035275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35275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971972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41" y="4971972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43" y="3573016"/>
            <a:ext cx="1440000" cy="256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0"/>
            <a:ext cx="5256584" cy="3717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+mj-lt"/>
              </a:rPr>
              <a:t>Игорь Александрович провёл с ребятами беседу о причинах дорожно-транспортных происшествий, собирали </a:t>
            </a:r>
            <a:r>
              <a:rPr lang="ru-RU" sz="2000" dirty="0" err="1">
                <a:latin typeface="+mj-lt"/>
              </a:rPr>
              <a:t>пазлы</a:t>
            </a:r>
            <a:r>
              <a:rPr lang="ru-RU" sz="2000" dirty="0">
                <a:latin typeface="+mj-lt"/>
              </a:rPr>
              <a:t> на тему «Дорога».  Сделали выводы, что все пассажиры и водители автомобилей должны быть пристёгнуты, дети должны сидеть в автомобильном кресле, для того чтобы зафиксировать своё тело в транспортном средстве. Игорь Александрович предложил детям самим зафиксировать своё тело и пристегнуться в игровом автомобиле.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43" y="4985625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43" y="3187172"/>
            <a:ext cx="2880000" cy="162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96" y="3717032"/>
            <a:ext cx="1619999" cy="288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94" y="137312"/>
            <a:ext cx="2160000" cy="288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58" y="3725625"/>
            <a:ext cx="2162491" cy="2880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123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39" y="260648"/>
            <a:ext cx="7812361" cy="2551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Пристегни самое дорогое!</a:t>
            </a:r>
            <a:endParaRPr lang="ru-RU" sz="3000" b="1" dirty="0"/>
          </a:p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Пристегнитесь сами!</a:t>
            </a:r>
            <a:endParaRPr lang="ru-RU" sz="3000" b="1" dirty="0"/>
          </a:p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Автокресло спасает жизнь вашему ребёнку!</a:t>
            </a:r>
            <a:endParaRPr lang="ru-RU" sz="3000" b="1" dirty="0"/>
          </a:p>
          <a:p>
            <a:pPr marL="0" indent="0" algn="ctr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Сделай поездку безопасной!</a:t>
            </a:r>
            <a:endParaRPr lang="ru-RU" sz="3000" b="1" dirty="0"/>
          </a:p>
          <a:p>
            <a:pPr marL="0" indent="0" algn="just">
              <a:buNone/>
            </a:pPr>
            <a:endParaRPr lang="ru-RU" sz="2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6006013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Кузнецова С.Г., </a:t>
            </a:r>
            <a:r>
              <a:rPr lang="ru-RU" sz="2000" b="1" dirty="0"/>
              <a:t>воспитатель МБДОУ №55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37" y="3306110"/>
            <a:ext cx="4515535" cy="338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246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Мероприятие по правилам дорожного движения «Детские удерживающие устройства, безопасность на дорогах»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Славим шахтёрский труд</dc:title>
  <dc:creator>LasieL</dc:creator>
  <cp:lastModifiedBy>Савин Влад</cp:lastModifiedBy>
  <cp:revision>65</cp:revision>
  <dcterms:created xsi:type="dcterms:W3CDTF">2015-01-20T10:14:18Z</dcterms:created>
  <dcterms:modified xsi:type="dcterms:W3CDTF">2023-11-27T20:45:23Z</dcterms:modified>
</cp:coreProperties>
</file>