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32" r:id="rId5"/>
    <p:sldMasterId id="2147483744" r:id="rId6"/>
    <p:sldMasterId id="2147483768" r:id="rId7"/>
    <p:sldMasterId id="2147483780" r:id="rId8"/>
    <p:sldMasterId id="2147483804" r:id="rId9"/>
    <p:sldMasterId id="2147483816" r:id="rId10"/>
    <p:sldMasterId id="2147483840" r:id="rId11"/>
    <p:sldMasterId id="2147483852" r:id="rId12"/>
    <p:sldMasterId id="2147483876" r:id="rId13"/>
    <p:sldMasterId id="2147483888" r:id="rId14"/>
    <p:sldMasterId id="2147483912" r:id="rId15"/>
    <p:sldMasterId id="2147483924" r:id="rId16"/>
  </p:sldMasterIdLst>
  <p:notesMasterIdLst>
    <p:notesMasterId r:id="rId39"/>
  </p:notesMasterIdLst>
  <p:sldIdLst>
    <p:sldId id="259" r:id="rId17"/>
    <p:sldId id="257" r:id="rId18"/>
    <p:sldId id="258" r:id="rId19"/>
    <p:sldId id="281" r:id="rId20"/>
    <p:sldId id="261" r:id="rId21"/>
    <p:sldId id="264" r:id="rId22"/>
    <p:sldId id="265" r:id="rId23"/>
    <p:sldId id="267" r:id="rId24"/>
    <p:sldId id="268" r:id="rId25"/>
    <p:sldId id="270" r:id="rId26"/>
    <p:sldId id="271" r:id="rId27"/>
    <p:sldId id="273" r:id="rId28"/>
    <p:sldId id="274" r:id="rId29"/>
    <p:sldId id="276" r:id="rId30"/>
    <p:sldId id="277" r:id="rId31"/>
    <p:sldId id="279" r:id="rId32"/>
    <p:sldId id="280" r:id="rId33"/>
    <p:sldId id="283" r:id="rId34"/>
    <p:sldId id="284" r:id="rId35"/>
    <p:sldId id="291" r:id="rId36"/>
    <p:sldId id="287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660"/>
  </p:normalViewPr>
  <p:slideViewPr>
    <p:cSldViewPr>
      <p:cViewPr>
        <p:scale>
          <a:sx n="69" d="100"/>
          <a:sy n="69" d="100"/>
        </p:scale>
        <p:origin x="-125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EBA0-2CC6-4DCF-9760-DAEB4B671263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D8A4-E3B3-4F99-A0C5-CDCFCB395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9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6D8A4-E3B3-4F99-A0C5-CDCFCB395B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7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56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836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83716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86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42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761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25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251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930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967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392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5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111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316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59396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277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03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21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566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217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841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840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5644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38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180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59396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277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03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21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56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217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841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8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852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43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38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180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08053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237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9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250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36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961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46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586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345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05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08053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237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9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250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36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9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373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03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586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345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05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38923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254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67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70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63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326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96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174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52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068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63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34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38923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254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67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434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639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9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174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52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068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63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3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5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85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5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8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11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2099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4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50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45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03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46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59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6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88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47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2099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49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50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45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0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3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5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59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6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88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47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5949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2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7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25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9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3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00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45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10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8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79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10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5949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2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7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2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43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93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00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45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10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8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79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102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6130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80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2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61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20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615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075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73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65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70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78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652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6130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8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572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2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20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61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075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7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65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70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78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652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837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59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86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42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761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25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251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930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967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392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534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3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43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3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11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11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3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3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0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0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43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5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5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4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4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3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3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14.11.2023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3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dfon.ru/download.html?id=117324&amp;rash=1024x600" TargetMode="External"/><Relationship Id="rId1" Type="http://schemas.openxmlformats.org/officeDocument/2006/relationships/slideLayout" Target="../slideLayouts/slideLayout17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users/anatoliy-kuzmin-52/view/313270/" TargetMode="External"/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prazdni.com/goto/http:/knitly.com/wp-content/uploads/2008/11/20081122-213734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ki.yandex.ru/users/veer9516/view/503975/" TargetMode="Externa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81686" y="308581"/>
            <a:ext cx="7082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</a:rPr>
              <a:t>Зимующие птицы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Shaht_15_25_2\Desktop\1705-bigbox-001705-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2" y="1340768"/>
            <a:ext cx="7344816" cy="40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8484" y="-11996"/>
            <a:ext cx="7128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Муниципальное бюджетное дошкольное образовательное учреждение «Детский сад №55 «Золотая рыбка»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9816" y="6473535"/>
            <a:ext cx="222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3600" algn="l"/>
                <a:tab pos="2969895" algn="ctr"/>
              </a:tabLst>
            </a:pPr>
            <a:r>
              <a:rPr lang="ru-RU" dirty="0" smtClean="0">
                <a:latin typeface="Times New Roman" panose="02020603050405020304" pitchFamily="18" charset="0"/>
              </a:rPr>
              <a:t>Междуреченск</a:t>
            </a:r>
            <a:r>
              <a:rPr lang="ru-RU" dirty="0" smtClean="0">
                <a:latin typeface="Times New Roman" panose="02020603050405020304" pitchFamily="18" charset="0"/>
              </a:rPr>
              <a:t>, 2023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736" y="54126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</a:rPr>
              <a:t>Кузнецова С.Г.,</a:t>
            </a:r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</a:rPr>
              <a:t>воспитатель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21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868357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</a:rPr>
              <a:t>                - Кар-кар-кар</a:t>
            </a:r>
            <a:r>
              <a:rPr lang="ru-RU" sz="4000" b="1" dirty="0">
                <a:solidFill>
                  <a:srgbClr val="000000"/>
                </a:solidFill>
              </a:rPr>
              <a:t>! </a:t>
            </a:r>
            <a:endParaRPr lang="en-US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4000" b="1" dirty="0">
                <a:solidFill>
                  <a:srgbClr val="000000"/>
                </a:solidFill>
              </a:rPr>
              <a:t>Кричит плутовка.</a:t>
            </a:r>
            <a:endParaRPr lang="en-US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4000" b="1" dirty="0">
                <a:solidFill>
                  <a:srgbClr val="000000"/>
                </a:solidFill>
              </a:rPr>
              <a:t> Ну и ловкая воровка! </a:t>
            </a:r>
            <a:endParaRPr lang="en-US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4000" b="1" dirty="0">
                <a:solidFill>
                  <a:srgbClr val="000000"/>
                </a:solidFill>
              </a:rPr>
              <a:t>Все блестящие вещицы </a:t>
            </a:r>
            <a:endParaRPr lang="en-US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4000" b="1" dirty="0">
                <a:solidFill>
                  <a:srgbClr val="000000"/>
                </a:solidFill>
              </a:rPr>
              <a:t>Очень любит эта птица!</a:t>
            </a:r>
            <a:endParaRPr lang="en-US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4000" b="1" dirty="0">
                <a:solidFill>
                  <a:srgbClr val="000000"/>
                </a:solidFill>
              </a:rPr>
              <a:t> И она вам всем знакома, </a:t>
            </a:r>
            <a:endParaRPr lang="en-US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4000" b="1" dirty="0">
                <a:solidFill>
                  <a:srgbClr val="000000"/>
                </a:solidFill>
              </a:rPr>
              <a:t>Как зовут ее? ... </a:t>
            </a:r>
          </a:p>
        </p:txBody>
      </p:sp>
    </p:spTree>
    <p:extLst>
      <p:ext uri="{BB962C8B-B14F-4D97-AF65-F5344CB8AC3E}">
        <p14:creationId xmlns:p14="http://schemas.microsoft.com/office/powerpoint/2010/main" val="1505238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(700x525, 5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38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52928" cy="5328592"/>
          </a:xfrm>
        </p:spPr>
        <p:txBody>
          <a:bodyPr>
            <a:noAutofit/>
          </a:bodyPr>
          <a:lstStyle/>
          <a:p>
            <a:pPr algn="l"/>
            <a:r>
              <a:rPr lang="ru-RU" sz="3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</a:rPr>
              <a:t>В лесу под щебет, звон и свист </a:t>
            </a:r>
            <a:br>
              <a:rPr lang="ru-RU" sz="3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</a:rPr>
            </a:br>
            <a:r>
              <a:rPr lang="ru-RU" sz="3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</a:rPr>
              <a:t>Стучит лесной телеграфист: </a:t>
            </a:r>
            <a:br>
              <a:rPr lang="ru-RU" sz="3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</a:rPr>
            </a:br>
            <a:r>
              <a:rPr lang="ru-RU" sz="3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</a:rPr>
              <a:t>`Здорово, дрозд-приятель!` </a:t>
            </a:r>
            <a:br>
              <a:rPr lang="ru-RU" sz="3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</a:rPr>
            </a:br>
            <a:r>
              <a:rPr lang="ru-RU" sz="3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</a:rPr>
              <a:t>И ставит подпись ... </a:t>
            </a:r>
            <a:r>
              <a:rPr lang="ru-RU" sz="4000" dirty="0">
                <a:effectLst/>
                <a:latin typeface="Tahoma"/>
              </a:rPr>
              <a:t/>
            </a:r>
            <a:br>
              <a:rPr lang="ru-RU" sz="4000" dirty="0">
                <a:effectLst/>
                <a:latin typeface="Tahoma"/>
              </a:rPr>
            </a:br>
            <a:endParaRPr lang="ru-RU" sz="4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5968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ольшой пестрый дятел (Dendrocopos majo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840760" cy="64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68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714488"/>
            <a:ext cx="57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/>
            </a:r>
            <a:br>
              <a:rPr lang="ru-RU" sz="3200" dirty="0">
                <a:solidFill>
                  <a:prstClr val="white"/>
                </a:solidFill>
              </a:rPr>
            </a:b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860514"/>
            <a:ext cx="5958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Вот птичка так птичка, 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Не дрозд, не синичка, 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Не лебедь, не утка 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 не козодой. 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Но эта вот птичка, 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Хоть и невеличка, 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Выводит птенцов 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Только лютой зимой.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714488"/>
            <a:ext cx="57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/>
            </a:r>
            <a:br>
              <a:rPr lang="ru-RU" sz="3200" dirty="0">
                <a:solidFill>
                  <a:prstClr val="white"/>
                </a:solidFill>
              </a:rPr>
            </a:br>
            <a:endParaRPr lang="ru-RU" sz="3200" dirty="0">
              <a:solidFill>
                <a:prstClr val="white"/>
              </a:solidFill>
            </a:endParaRPr>
          </a:p>
        </p:txBody>
      </p:sp>
      <p:pic>
        <p:nvPicPr>
          <p:cNvPr id="9220" name="Picture 4" descr="http://e-drofa.ru/materials/bio9/objects/_adaptatsij_00000568/kl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9" y="295876"/>
            <a:ext cx="8304857" cy="61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810559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</a:rPr>
              <a:t>Всю ночь летает –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 Мышей добывает.</a:t>
            </a:r>
            <a:br>
              <a:rPr lang="ru-RU" sz="4000" b="1" dirty="0">
                <a:solidFill>
                  <a:srgbClr val="000000"/>
                </a:solidFill>
              </a:rPr>
            </a:br>
            <a:r>
              <a:rPr lang="ru-RU" sz="4000" b="1" dirty="0">
                <a:solidFill>
                  <a:srgbClr val="000000"/>
                </a:solidFill>
              </a:rPr>
              <a:t>А станет светло –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 Спать летит в дупло.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бои картинки фото зима, снег, птица, сова, филин, оперение, перья, окрас, глаза, клюв, ">
            <a:hlinkClick r:id="rId2" tooltip="Обои зима, снег, птица, сова, филин, оперение, перья, окрас, глаза, клюв, 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13310" cy="54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482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Птицей мира он зовется. </a:t>
            </a: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С крыш стрелой к земле несется,</a:t>
            </a: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Если видит гору крошек. </a:t>
            </a: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Сизый, белый и хороший.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4400/anatoliy-kuzmin-52.1d/0_4c7b6_29bcad93_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38583" cy="56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788506"/>
            <a:ext cx="66247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</a:rPr>
              <a:t>Стынут лапки на морозе,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У сосны и ели.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Что за чудо? – на березе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Яблоки поспели.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Подойду поближе к ней,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И глазам не верится – 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Стайка алых снегирей </a:t>
            </a:r>
          </a:p>
          <a:p>
            <a:r>
              <a:rPr lang="ru-RU" sz="4000" b="1" dirty="0">
                <a:solidFill>
                  <a:srgbClr val="000000"/>
                </a:solidFill>
              </a:rPr>
              <a:t>Облепила деревце.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4" y="764704"/>
            <a:ext cx="5129421" cy="508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1795" y="332656"/>
            <a:ext cx="38422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Покормите птиц зимой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Пусть со всех концов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К вам слетятся, как домой,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Стайки на крыльцо.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Не богаты их корма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Горсть зерна нужна,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Горсть одна – и не страшна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Будет им зима.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Сколько гибнет их – не счесть,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Видеть тяжело,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А ведь в нашем сердце есть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И для них тепло.</a:t>
            </a: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83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482471"/>
            <a:ext cx="3599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3D8DA9">
                    <a:lumMod val="50000"/>
                  </a:srgbClr>
                </a:solidFill>
              </a:rPr>
              <a:t>Разве можно забывать;</a:t>
            </a:r>
          </a:p>
          <a:p>
            <a:pPr lvl="0"/>
            <a:r>
              <a:rPr lang="ru-RU" sz="2400" b="1" dirty="0">
                <a:solidFill>
                  <a:srgbClr val="3D8DA9">
                    <a:lumMod val="50000"/>
                  </a:srgbClr>
                </a:solidFill>
              </a:rPr>
              <a:t> Улететь могли,</a:t>
            </a:r>
          </a:p>
          <a:p>
            <a:pPr lvl="0"/>
            <a:r>
              <a:rPr lang="ru-RU" sz="2400" b="1" dirty="0">
                <a:solidFill>
                  <a:srgbClr val="3D8DA9">
                    <a:lumMod val="50000"/>
                  </a:srgbClr>
                </a:solidFill>
              </a:rPr>
              <a:t> А остались зимовать</a:t>
            </a:r>
          </a:p>
          <a:p>
            <a:pPr lvl="0"/>
            <a:r>
              <a:rPr lang="ru-RU" sz="2400" b="1" dirty="0">
                <a:solidFill>
                  <a:srgbClr val="3D8DA9">
                    <a:lumMod val="50000"/>
                  </a:srgbClr>
                </a:solidFill>
              </a:rPr>
              <a:t> Заодно с людьми</a:t>
            </a:r>
            <a:r>
              <a:rPr lang="ru-RU" sz="2400" b="1" dirty="0" smtClean="0">
                <a:solidFill>
                  <a:srgbClr val="3D8DA9">
                    <a:lumMod val="50000"/>
                  </a:srgbClr>
                </a:solidFill>
              </a:rPr>
              <a:t>.</a:t>
            </a:r>
            <a:endParaRPr lang="ru-RU" sz="2400" b="1" dirty="0">
              <a:solidFill>
                <a:srgbClr val="3D8DA9">
                  <a:lumMod val="50000"/>
                </a:srgbClr>
              </a:solidFill>
            </a:endParaRPr>
          </a:p>
          <a:p>
            <a:pPr lvl="0"/>
            <a:r>
              <a:rPr lang="ru-RU" sz="2400" b="1" dirty="0">
                <a:solidFill>
                  <a:srgbClr val="3D8DA9">
                    <a:lumMod val="50000"/>
                  </a:srgbClr>
                </a:solidFill>
              </a:rPr>
              <a:t>Приучите птиц зимой</a:t>
            </a:r>
          </a:p>
          <a:p>
            <a:pPr lvl="0"/>
            <a:r>
              <a:rPr lang="ru-RU" sz="2400" b="1" dirty="0">
                <a:solidFill>
                  <a:srgbClr val="3D8DA9">
                    <a:lumMod val="50000"/>
                  </a:srgbClr>
                </a:solidFill>
              </a:rPr>
              <a:t> К своему окну,</a:t>
            </a:r>
          </a:p>
          <a:p>
            <a:pPr lvl="0"/>
            <a:r>
              <a:rPr lang="ru-RU" sz="2400" b="1" dirty="0">
                <a:solidFill>
                  <a:srgbClr val="3D8DA9">
                    <a:lumMod val="50000"/>
                  </a:srgbClr>
                </a:solidFill>
              </a:rPr>
              <a:t> Чтоб без песен не пришлось</a:t>
            </a:r>
          </a:p>
          <a:p>
            <a:pPr lvl="0"/>
            <a:r>
              <a:rPr lang="ru-RU" sz="2400" b="1" dirty="0">
                <a:solidFill>
                  <a:srgbClr val="3D8DA9">
                    <a:lumMod val="50000"/>
                  </a:srgbClr>
                </a:solidFill>
              </a:rPr>
              <a:t> Нам встречать весну</a:t>
            </a:r>
            <a:r>
              <a:rPr lang="ru-RU" sz="2400" dirty="0">
                <a:solidFill>
                  <a:srgbClr val="3D8DA9">
                    <a:lumMod val="50000"/>
                  </a:srgb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1816"/>
            <a:ext cx="4398889" cy="568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462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Галерея кормушек</a:t>
            </a:r>
          </a:p>
        </p:txBody>
      </p:sp>
      <p:pic>
        <p:nvPicPr>
          <p:cNvPr id="7" name="Рисунок 126" descr="Кормушка из коробки из под конфе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144" y="1104894"/>
            <a:ext cx="2532680" cy="306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1" descr="Кормушка для птиц из молочного пакета"/>
          <p:cNvPicPr>
            <a:picLocks noChangeAspect="1" noChangeArrowheads="1"/>
          </p:cNvPicPr>
          <p:nvPr/>
        </p:nvPicPr>
        <p:blipFill rotWithShape="1">
          <a:blip r:embed="rId3" cstate="email"/>
          <a:srcRect r="18321"/>
          <a:stretch/>
        </p:blipFill>
        <p:spPr bwMode="auto">
          <a:xfrm>
            <a:off x="5954512" y="1096777"/>
            <a:ext cx="2505920" cy="30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 descr="2008-11-22_2137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98895" y="1096778"/>
            <a:ext cx="2217057" cy="30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05" descr="Кормушка с односкатной крыше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53823" y="4290613"/>
            <a:ext cx="23072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5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estnik-cvetovoda.ru/news/news/b_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616624" cy="64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5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04856" cy="41044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Непоседа пестрая,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Птица длиннохвостая,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Птица говорливая,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Самая болтливая</a:t>
            </a:r>
            <a:endParaRPr lang="ru-RU" sz="400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7851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рока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7" y="404664"/>
            <a:ext cx="8386195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6219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066726"/>
            <a:ext cx="6563072" cy="41624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Чик – </a:t>
            </a:r>
            <a:r>
              <a:rPr lang="ru-RU" sz="4000" dirty="0" err="1" smtClean="0">
                <a:solidFill>
                  <a:srgbClr val="000000"/>
                </a:solidFill>
                <a:effectLst/>
                <a:latin typeface="+mn-lt"/>
              </a:rPr>
              <a:t>чирик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!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К зернышкам прыг!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Клюй, не робей!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Кто это?</a:t>
            </a:r>
            <a:endParaRPr lang="ru-RU" sz="400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42543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(700x525, 9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72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2543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9368" y="1498774"/>
            <a:ext cx="5194920" cy="37304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Синяя косынка, темненькая спинка. 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Маленькая птичка 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000000"/>
                </a:solidFill>
                <a:effectLst/>
                <a:latin typeface="+mn-lt"/>
              </a:rPr>
              <a:t>Звать её ...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6178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944"/>
            <a:ext cx="8280920" cy="55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8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1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2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255</Words>
  <Application>Microsoft Office PowerPoint</Application>
  <PresentationFormat>Экран (4:3)</PresentationFormat>
  <Paragraphs>57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Апекс</vt:lpstr>
      <vt:lpstr>1_Апекс</vt:lpstr>
      <vt:lpstr>2_Апекс</vt:lpstr>
      <vt:lpstr>3_Апекс</vt:lpstr>
      <vt:lpstr>6_Апекс</vt:lpstr>
      <vt:lpstr>7_Апекс</vt:lpstr>
      <vt:lpstr>9_Апекс</vt:lpstr>
      <vt:lpstr>10_Апекс</vt:lpstr>
      <vt:lpstr>12_Апекс</vt:lpstr>
      <vt:lpstr>13_Апекс</vt:lpstr>
      <vt:lpstr>15_Апекс</vt:lpstr>
      <vt:lpstr>16_Апекс</vt:lpstr>
      <vt:lpstr>18_Апекс</vt:lpstr>
      <vt:lpstr>19_Апекс</vt:lpstr>
      <vt:lpstr>21_Апекс</vt:lpstr>
      <vt:lpstr>22_Апекс</vt:lpstr>
      <vt:lpstr>Презентация PowerPoint</vt:lpstr>
      <vt:lpstr>Презентация PowerPoint</vt:lpstr>
      <vt:lpstr>Презентация PowerPoint</vt:lpstr>
      <vt:lpstr>Непоседа пестрая, Птица длиннохвостая, Птица говорливая, Самая болтливая</vt:lpstr>
      <vt:lpstr>Презентация PowerPoint</vt:lpstr>
      <vt:lpstr>Чик – чирик! К зернышкам прыг! Клюй, не робей! Кто это?</vt:lpstr>
      <vt:lpstr>Презентация PowerPoint</vt:lpstr>
      <vt:lpstr>Синяя косынка, темненькая спинка.  Маленькая птичка  Звать её ...  </vt:lpstr>
      <vt:lpstr>Презентация PowerPoint</vt:lpstr>
      <vt:lpstr>Презентация PowerPoint</vt:lpstr>
      <vt:lpstr>Презентация PowerPoint</vt:lpstr>
      <vt:lpstr>В лесу под щебет, звон и свист  Стучит лесной телеграфист:  `Здорово, дрозд-приятель!`  И ставит подпись ...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Shaht_15_25_2</cp:lastModifiedBy>
  <cp:revision>39</cp:revision>
  <dcterms:created xsi:type="dcterms:W3CDTF">2012-01-09T00:04:20Z</dcterms:created>
  <dcterms:modified xsi:type="dcterms:W3CDTF">2023-11-14T16:08:45Z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5315335</vt:lpwstr>
  </property>
  <property fmtid="{D5CDD505-2E9C-101B-9397-08002B2CF9AE}" pid="3" name="NXPowerLiteSettings">
    <vt:lpwstr>F5000400038000</vt:lpwstr>
  </property>
  <property fmtid="{D5CDD505-2E9C-101B-9397-08002B2CF9AE}" pid="4" name="NXPowerLiteVersion">
    <vt:lpwstr>D5.0.6</vt:lpwstr>
  </property>
</Properties>
</file>