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69" autoAdjust="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1FC447E-2D15-42B0-B4A6-F2A236299439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552753-0B05-4DD2-875E-C138B27EAD8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447E-2D15-42B0-B4A6-F2A236299439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2753-0B05-4DD2-875E-C138B27EA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447E-2D15-42B0-B4A6-F2A236299439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2753-0B05-4DD2-875E-C138B27EA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FC447E-2D15-42B0-B4A6-F2A236299439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552753-0B05-4DD2-875E-C138B27EAD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1FC447E-2D15-42B0-B4A6-F2A236299439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552753-0B05-4DD2-875E-C138B27EAD8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447E-2D15-42B0-B4A6-F2A236299439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2753-0B05-4DD2-875E-C138B27EAD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447E-2D15-42B0-B4A6-F2A236299439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2753-0B05-4DD2-875E-C138B27EAD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FC447E-2D15-42B0-B4A6-F2A236299439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552753-0B05-4DD2-875E-C138B27EAD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447E-2D15-42B0-B4A6-F2A236299439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2753-0B05-4DD2-875E-C138B27EAD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FC447E-2D15-42B0-B4A6-F2A236299439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552753-0B05-4DD2-875E-C138B27EAD8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FC447E-2D15-42B0-B4A6-F2A236299439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552753-0B05-4DD2-875E-C138B27EAD8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FC447E-2D15-42B0-B4A6-F2A236299439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552753-0B05-4DD2-875E-C138B27EAD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/ru/obrazovatelniy-proekt-tema-znakomstvo-s-professiey-stroitel-1370951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48872" cy="5184576"/>
          </a:xfrm>
        </p:spPr>
        <p:txBody>
          <a:bodyPr>
            <a:normAutofit/>
          </a:bodyPr>
          <a:lstStyle/>
          <a:p>
            <a:pPr algn="ctr"/>
            <a:r>
              <a:rPr lang="ru-RU" sz="1400" cap="all" dirty="0">
                <a:ln w="6350">
                  <a:noFill/>
                </a:ln>
                <a:solidFill>
                  <a:srgbClr val="002060"/>
                </a:solidFill>
                <a:latin typeface="Times New Roman"/>
              </a:rPr>
              <a:t>Муниципальное бюджетное дошкольное образовательное учреждение «        детский сад комбинированного вида № 54 «веснушки» </a:t>
            </a:r>
            <a:br>
              <a:rPr lang="ru-RU" sz="1400" cap="all" dirty="0">
                <a:ln w="6350">
                  <a:noFill/>
                </a:ln>
                <a:solidFill>
                  <a:srgbClr val="002060"/>
                </a:solidFill>
                <a:latin typeface="Times New Roman"/>
              </a:rPr>
            </a:br>
            <a:r>
              <a:rPr lang="ru-RU" sz="1400" cap="all" dirty="0">
                <a:ln w="6350">
                  <a:noFill/>
                </a:ln>
                <a:solidFill>
                  <a:srgbClr val="002060"/>
                </a:solidFill>
                <a:latin typeface="Times New Roman"/>
              </a:rPr>
              <a:t>(МБДОУ «Детский сад № 54 «Веснушки»)</a:t>
            </a:r>
            <a:br>
              <a:rPr lang="ru-RU" sz="1400" cap="all" dirty="0">
                <a:ln w="6350">
                  <a:noFill/>
                </a:ln>
                <a:solidFill>
                  <a:srgbClr val="002060"/>
                </a:solidFill>
                <a:latin typeface="Times New Roman"/>
              </a:rPr>
            </a:br>
            <a:r>
              <a:rPr lang="ru-RU" sz="1400" cap="all" dirty="0" smtClean="0">
                <a:ln w="6350">
                  <a:noFill/>
                </a:ln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1400" cap="all" dirty="0" smtClean="0">
                <a:ln w="6350">
                  <a:noFill/>
                </a:ln>
                <a:solidFill>
                  <a:srgbClr val="002060"/>
                </a:solidFill>
                <a:latin typeface="Times New Roman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«Строитель»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Кискорова Фарида Одилжоновна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Междуреченск 2023</a:t>
            </a:r>
            <a:endParaRPr lang="ru-RU" sz="2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7"/>
            <a:ext cx="8403704" cy="64087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/>
              </a:rPr>
              <a:t>З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дание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пожарной части состоит из трех модулей (офиса и двух гаражей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)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устанавливаем основу на горизонтальную поверхность.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собираем фундамент будущей постройки  пожарной части.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детали нужно надежно фиксировать, чтобы стены получились прочными.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ндрей\Desktop\фотографии\20220218_160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39" y="2457285"/>
            <a:ext cx="3652179" cy="42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фотографии\20220218_160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19" y="2213094"/>
            <a:ext cx="3744416" cy="453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6632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Вход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в гараж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– стеклянная дверь для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фигурки, стеклянные поднимающиеся жалюзи для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проезда машины. </a:t>
            </a:r>
            <a:endParaRPr lang="ru-RU" sz="2000" dirty="0" smtClean="0">
              <a:solidFill>
                <a:srgbClr val="002060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Во все нужные  проемы нужно вставить двери.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/>
              </a:rPr>
              <a:t>На втором этаже оборудована диспетчерская, включающая в себя рабочий стул и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стол.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Андрей\Desktop\фотографии\20220218_160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1"/>
            <a:ext cx="3371041" cy="40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фотографии\20220218_160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45" y="2636912"/>
            <a:ext cx="2808312" cy="40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дрей\Desktop\фотографии\20220218_160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58" y="2636911"/>
            <a:ext cx="2624404" cy="40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712968" cy="66944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/>
              </a:rPr>
              <a:t>На крыше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третьего этажа установлена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огромная спутниковая тарелка,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которая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может менять угол наклона и вращаться вокруг своей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оси.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На крыше гаража расположена вертолетная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площадка.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ндрей\Desktop\фотографии\20220218_160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9" y="1556792"/>
            <a:ext cx="424352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фотографии\20220218_160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392488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6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784976" cy="66247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/>
              </a:rPr>
              <a:t>Малый гараж предназначен для хранения легковой машины, на которой перемещается начальник пожарной станции. </a:t>
            </a:r>
            <a:endParaRPr lang="ru-RU" sz="2000" dirty="0" smtClean="0">
              <a:solidFill>
                <a:srgbClr val="002060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Андрей\Desktop\фотографии\20220218_160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25461"/>
            <a:ext cx="46805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рей\Desktop\фотографии\20220218_1606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" y="1225461"/>
            <a:ext cx="431409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619728" cy="662473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/>
              </a:rPr>
              <a:t>Офис представляет из себя трехэтажное строение с круглой вращающейся стеклянной дверью на первом этаже. Над входом крепится табличка с наклейкой «FIRE» и логотипом пожарной службы. </a:t>
            </a:r>
            <a:endParaRPr lang="ru-RU" sz="2000" dirty="0" smtClean="0">
              <a:solidFill>
                <a:srgbClr val="002060"/>
              </a:solidFill>
              <a:latin typeface="Times New Roman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втором этаже оборудована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диспетчерская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компьютером, телефоном и радаром на нем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Третий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этаж занимает комната отдыха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пожарных.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 С крыши до фундамента здания спускается длинный желтый канат. На канат насаживается специальная деталь с ручками-держателями. По этому канату, держась за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ручку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, пожарные спускаются на срочные вызовы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Андрей\Desktop\фотографии\20220218_160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18178"/>
            <a:ext cx="3096344" cy="36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ей\Desktop\фотографии\20220218_160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467" y="3118177"/>
            <a:ext cx="3154061" cy="36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568952" cy="66247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Наша «Пожарная станция» удалась на славу!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 Здание пожарной станции является модульным и может перестраиваться в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различных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вариантах. </a:t>
            </a:r>
            <a:endParaRPr lang="ru-RU" sz="2000" dirty="0" smtClean="0">
              <a:solidFill>
                <a:srgbClr val="002060"/>
              </a:solidFill>
              <a:latin typeface="Times New Roman"/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Андрей\Desktop\фотографии\20220218_161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484632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дрей\Desktop\фотографии\20220218_161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88843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568952" cy="33843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Times New Roman, serif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, serif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Times New Roman, serif"/>
              </a:rPr>
              <a:t>всех этапах </a:t>
            </a:r>
            <a:r>
              <a:rPr lang="ru-RU" sz="2000" dirty="0" smtClean="0">
                <a:solidFill>
                  <a:srgbClr val="002060"/>
                </a:solidFill>
                <a:latin typeface="Times New Roman, serif"/>
              </a:rPr>
              <a:t>моей </a:t>
            </a:r>
            <a:r>
              <a:rPr lang="ru-RU" sz="2000" dirty="0">
                <a:solidFill>
                  <a:srgbClr val="002060"/>
                </a:solidFill>
                <a:latin typeface="Times New Roman, serif"/>
              </a:rPr>
              <a:t>работы я ясно осознаю, что основной ожидаемый мною результат – развитие творческих способностей, приобретение ребенком новых знаний, умений и навыков. А главный </a:t>
            </a:r>
            <a:r>
              <a:rPr lang="ru-RU" sz="2000" dirty="0" smtClean="0">
                <a:solidFill>
                  <a:srgbClr val="002060"/>
                </a:solidFill>
                <a:latin typeface="Times New Roman, serif"/>
              </a:rPr>
              <a:t>результат, </a:t>
            </a:r>
            <a:r>
              <a:rPr lang="ru-RU" sz="2000" dirty="0">
                <a:solidFill>
                  <a:srgbClr val="002060"/>
                </a:solidFill>
                <a:latin typeface="Times New Roman, serif"/>
              </a:rPr>
              <a:t>детально проработанная схема, подготовленное ребенком сообщение, </a:t>
            </a:r>
            <a:r>
              <a:rPr lang="ru-RU" sz="2000" dirty="0" smtClean="0">
                <a:solidFill>
                  <a:srgbClr val="002060"/>
                </a:solidFill>
                <a:latin typeface="Times New Roman, serif"/>
              </a:rPr>
              <a:t>«схематический рисунок</a:t>
            </a:r>
            <a:r>
              <a:rPr lang="ru-RU" sz="2000" dirty="0">
                <a:solidFill>
                  <a:srgbClr val="002060"/>
                </a:solidFill>
                <a:latin typeface="Times New Roman, serif"/>
              </a:rPr>
              <a:t>» 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pPr lvl="0">
              <a:buClr>
                <a:srgbClr val="FE8637"/>
              </a:buClr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Варяхова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Примерные конспекты по конструированию с использованием конструктора ЛЕГО. Дошкольное воспитание. – 2009 -№ 2. – С. 48-50.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Шорыгина Т. А «Профессии какие они». 2010- Шорыгина Т.                    А. О профессиях.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сайты: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Презентация на тему « Профессия « Строитель»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//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infourok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/obrazovatelniy-proekt-tema-znakomstvo-s-professiey-stroitel-1370951.html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 «Профессия строитель»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/www/myshared.ru/slide/807005/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7467600" cy="487375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3744416" cy="12241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872067" y="1556793"/>
            <a:ext cx="7408333" cy="2592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 и литературы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7408333" cy="59766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«Строитель»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pPr indent="360680" algn="just"/>
            <a:r>
              <a:rPr lang="ru-RU" sz="2000" dirty="0">
                <a:solidFill>
                  <a:srgbClr val="002060"/>
                </a:solidFill>
                <a:latin typeface="Times New Roman"/>
              </a:rPr>
              <a:t>В ходе работы с детьми выяснилось, что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дети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мало знакомы с нераспространенными видами профессий и их спецификой, с профессиями своих родителей (бухгалтер, архитектор, строитель и т.д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.). Иногда </a:t>
            </a:r>
            <a:r>
              <a:rPr lang="ru-RU" sz="2000" dirty="0">
                <a:solidFill>
                  <a:srgbClr val="002060"/>
                </a:solidFill>
                <a:latin typeface="Times New Roman"/>
              </a:rPr>
              <a:t>понимание ребенком специфики профессии соседствует с комичным. На вопрос «Кем работает твой папа?», можно услышать ответы: «Папа целый день играет за компьютером». А на самом деле папа – программист и не просто играет, а проектирует строительство любого здания, учреждения или определенного изделия. И такая важная профессия как строитель — без этой помощи не может обойтись, как и без помощи бетонщиков, каменщиков, сварщиков и т.д.</a:t>
            </a:r>
            <a:endParaRPr lang="ru-RU" sz="2000" dirty="0">
              <a:solidFill>
                <a:srgbClr val="002060"/>
              </a:solidFill>
              <a:latin typeface="Calibri"/>
            </a:endParaRPr>
          </a:p>
          <a:p>
            <a:pPr indent="360680" algn="just"/>
            <a:r>
              <a:rPr lang="ru-RU" sz="2000" dirty="0">
                <a:solidFill>
                  <a:srgbClr val="002060"/>
                </a:solidFill>
                <a:latin typeface="Times New Roman"/>
              </a:rPr>
              <a:t>Таким образом, назрела необходимость целенаправленной работы с детьми по формированию знаний о труде взрослых, о профессиях родителей, а в частности одной из необходимых профессий – профессией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«Строителя».</a:t>
            </a:r>
            <a:endParaRPr lang="ru-RU" sz="2000" dirty="0">
              <a:solidFill>
                <a:srgbClr val="002060"/>
              </a:solidFill>
              <a:latin typeface="Calibri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872067" y="332656"/>
            <a:ext cx="7408333" cy="5616623"/>
          </a:xfrm>
        </p:spPr>
        <p:txBody>
          <a:bodyPr>
            <a:no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профессии «Строитель» путем создания продукта труда.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к профессии «Строитель»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кругозора, знаний о профессии «Строителя»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продукт труда профессии «Строитель»</a:t>
            </a:r>
          </a:p>
        </p:txBody>
      </p:sp>
    </p:spTree>
    <p:extLst>
      <p:ext uri="{BB962C8B-B14F-4D97-AF65-F5344CB8AC3E}">
        <p14:creationId xmlns:p14="http://schemas.microsoft.com/office/powerpoint/2010/main" val="4830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208912" cy="446449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 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возводить, созидать, создавать, делать какие-нибудь сооружения, здания. Профессия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окружена особым почетом и вниманием. 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 – специалист, который занимается разработкой планов зданий, их фасадов и внутренних пространств.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архитектор придумывает и рисует на бумаге, а строитель воплощает его чертежи в жизнь.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2261579"/>
              </p:ext>
            </p:extLst>
          </p:nvPr>
        </p:nvGraphicFramePr>
        <p:xfrm>
          <a:off x="107504" y="9236"/>
          <a:ext cx="8785105" cy="684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4"/>
                <a:gridCol w="1872208"/>
                <a:gridCol w="1670661"/>
                <a:gridCol w="1757021"/>
                <a:gridCol w="1757021"/>
              </a:tblGrid>
              <a:tr h="6542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Профессии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Что делает?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Инструменты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Материалы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Результат труда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19455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Архитектор должен владеть такими качествами:</a:t>
                      </a:r>
                    </a:p>
                    <a:p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✎</a:t>
                      </a: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Пространственное мышление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✎</a:t>
                      </a: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Креативность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✎</a:t>
                      </a: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Системное (масштабное) мышление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✎</a:t>
                      </a: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Ориентированность на результат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✎</a:t>
                      </a: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Умение работать в команде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✎</a:t>
                      </a: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Коммуникабельность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✎</a:t>
                      </a: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Ответственность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✎</a:t>
                      </a: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Обучаемость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Разрабатывает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предварительные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планы работ и первоначальных эскизов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финальных чертежей и схем с учетом всех особенностей здания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Бетон, дерево, сталь, камень строительный текстиль, стекло,  кирпичи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т. д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buFont typeface="Arial"/>
                        <a:buChar char="•"/>
                      </a:pP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знаний детей знания детей о профессии строитель.</a:t>
                      </a:r>
                      <a:endParaRPr lang="ru-RU" sz="1600" b="0" i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algn="just">
                        <a:buFont typeface="Arial"/>
                        <a:buChar char="•"/>
                      </a:pP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Пополнение словарного запаса на тему «Строитель».</a:t>
                      </a:r>
                      <a:endParaRPr lang="ru-RU" sz="1600" b="0" i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algn="just">
                        <a:buFont typeface="Arial"/>
                        <a:buChar char="•"/>
                      </a:pP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у детей уважительного отношения к человеку труда.</a:t>
                      </a:r>
                      <a:endParaRPr lang="ru-RU" sz="1600" b="0" i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algn="just">
                        <a:buFont typeface="Arial"/>
                        <a:buChar char="•"/>
                      </a:pP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активности и заинтересованности родителей в жизни детского сада.</a:t>
                      </a:r>
                      <a:endParaRPr lang="ru-RU" sz="1600" b="0" i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66428"/>
            <a:ext cx="1512167" cy="27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7632848" cy="4032448"/>
          </a:xfrm>
        </p:spPr>
        <p:txBody>
          <a:bodyPr>
            <a:normAutofit fontScale="92500" lnSpcReduction="20000"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опроса среди детей старшего дошкольного возраста, стала интересна профессия «Строитель».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ерез сюжетно-ролевую игру «Строитель»,  ребёнок решил использовать возможность к исследовательской работе с помощью  конструктора «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CITY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60110 от 6-12 лет.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Строителю поступил заказ на создания строительства новой пожарной части.</a:t>
            </a:r>
          </a:p>
        </p:txBody>
      </p:sp>
    </p:spTree>
    <p:extLst>
      <p:ext uri="{BB962C8B-B14F-4D97-AF65-F5344CB8AC3E}">
        <p14:creationId xmlns:p14="http://schemas.microsoft.com/office/powerpoint/2010/main" val="11711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507288" cy="6408712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FE8637"/>
              </a:buClr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</a:p>
          <a:p>
            <a:pPr lvl="0">
              <a:lnSpc>
                <a:spcPct val="150000"/>
              </a:lnSpc>
              <a:buClr>
                <a:srgbClr val="FE8637"/>
              </a:buClr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CITY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60110 от 6-12 лет.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026" name="Picture 2" descr="C:\Users\Андрей\Desktop\сх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8" y="1412776"/>
            <a:ext cx="871296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568952" cy="6336704"/>
          </a:xfrm>
        </p:spPr>
        <p:txBody>
          <a:bodyPr/>
          <a:lstStyle/>
          <a:p>
            <a:r>
              <a:rPr lang="ru-RU" dirty="0" smtClean="0"/>
              <a:t>Для постройки пожарной части, строитель предложил схематический план.</a:t>
            </a:r>
          </a:p>
        </p:txBody>
      </p:sp>
      <p:pic>
        <p:nvPicPr>
          <p:cNvPr id="1026" name="Picture 2" descr="C:\Users\Андрей\Desktop\фотографии\20220221_071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063379" cy="54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фотографии\20220221_071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54" y="1340768"/>
            <a:ext cx="4049523" cy="53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886</TotalTime>
  <Words>655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Муниципальное бюджетное дошкольное образовательное учреждение «        детский сад комбинированного вида № 54 «веснушки»  (МБДОУ «Детский сад № 54 «Веснушки»)    Профессия «Строитель»            подготовила:                                                       Кискорова Фарида Одилжоновна                               Междуреченск 2023</vt:lpstr>
      <vt:lpstr>Оглавление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комбинированного вида № 54 «Веснушки»  Кискоров Артём 6 лет     Педагоги: Кискорова Фарида Одилжоновна Штетингер Людмила Ивановна</dc:title>
  <dc:creator>Андрей</dc:creator>
  <cp:lastModifiedBy>Андрей</cp:lastModifiedBy>
  <cp:revision>47</cp:revision>
  <dcterms:created xsi:type="dcterms:W3CDTF">2022-02-18T13:11:17Z</dcterms:created>
  <dcterms:modified xsi:type="dcterms:W3CDTF">2023-10-08T08:51:34Z</dcterms:modified>
</cp:coreProperties>
</file>