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83" r:id="rId4"/>
    <p:sldId id="269" r:id="rId5"/>
    <p:sldId id="274" r:id="rId6"/>
    <p:sldId id="275" r:id="rId7"/>
    <p:sldId id="276" r:id="rId8"/>
    <p:sldId id="257" r:id="rId9"/>
    <p:sldId id="263" r:id="rId10"/>
    <p:sldId id="264" r:id="rId11"/>
    <p:sldId id="265" r:id="rId12"/>
    <p:sldId id="266" r:id="rId13"/>
    <p:sldId id="267" r:id="rId14"/>
    <p:sldId id="277" r:id="rId15"/>
    <p:sldId id="272" r:id="rId16"/>
    <p:sldId id="273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32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32656"/>
            <a:ext cx="806489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Консультация-презентация для родителей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«Сочиняем рассказ вместе»</a:t>
            </a:r>
          </a:p>
          <a:p>
            <a:pPr algn="ctr"/>
            <a:endParaRPr lang="ru-RU" sz="32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Выполнила: Татаркина И.Р.,</a:t>
            </a:r>
          </a:p>
          <a:p>
            <a:pPr algn="r"/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sz="20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младшей </a:t>
            </a:r>
            <a:r>
              <a:rPr lang="ru-RU" sz="2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гр.№8</a:t>
            </a:r>
            <a:endParaRPr lang="ru-RU" sz="20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МБДОУ «Детский сад №34 </a:t>
            </a:r>
          </a:p>
          <a:p>
            <a:pPr algn="r"/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«Красная шапочка» </a:t>
            </a:r>
          </a:p>
          <a:p>
            <a:pPr algn="r"/>
            <a:r>
              <a:rPr lang="ru-RU" sz="2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algn="ctr"/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г. Междуреченск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2023г.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Home\Desktop\scale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384376" cy="381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89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4249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«Потешки на кубе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гранях куба изображены яркие красочные иллюстрации 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потешкам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каждая грань соответствует одной из потешек.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бросая куб, дети вместе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взрослым рассматривают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верхнюю выпавшую грань куба, и рассказывают соответствующую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Впоследствии, дети самостоятельно могут играть в куб, рассказывая друг другу потешки, или сочиняя по картинкам свои истории.</a:t>
            </a:r>
          </a:p>
        </p:txBody>
      </p:sp>
      <p:pic>
        <p:nvPicPr>
          <p:cNvPr id="3" name="Picture 3" descr="C:\Users\девайс.девайс-ПК\Desktop\detsad-223046-14026673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3212976"/>
            <a:ext cx="3096344" cy="292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9815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Кубики историй»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уникальная игра – пособие, развивающая фантазию и речь.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изготовления этой игры необходимо подобрать красочные предметные и сюжетные картинки. На кубики можно наклеить уголки для фотографий, чтобы можно было менять картинки. Или же изготовить кубики по шаблону.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Суть игры в том, что вы бросаете кубики на стол и начинаете историю с каких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слов типа «Однажды…» или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давно…» и пр., нанизывая на нить повествования все символы, которые выпали на верхних гранях кубиков. Начиная с того, который привлёк ваше внимание.</a:t>
            </a:r>
          </a:p>
        </p:txBody>
      </p:sp>
      <p:pic>
        <p:nvPicPr>
          <p:cNvPr id="3" name="Picture 6" descr="https://www.maam.ru/upload/blogs/detsad-344161-15630849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10716"/>
            <a:ext cx="2608663" cy="1955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eachdesk.com/gallery3/30/f16/302619/302619-1-06-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1991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девайс.девайс-ПК\Desktop\258c008abf3a93580818c15e991ffe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681925"/>
            <a:ext cx="2747877" cy="201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9815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54136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игры «Кубики историй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Договориться, кто начинает первым, кто продолжает, кто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заканчивает.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Первый игрок достаёт кубик, бросает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зависимости от выпавшего изображения начинает рассказывать историю.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Последующие игроки совершают такое же действие и продолжают историю, не теряя нить повествования.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Начать можно со слов «Однажды...», «Когда-то давным-давно…»,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некотором царстве, в некотором государстве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 можете использовать столько кубиков, сколько захотите, или следовать правилу - сказка за 5 ходов.</a:t>
            </a:r>
          </a:p>
        </p:txBody>
      </p:sp>
      <p:pic>
        <p:nvPicPr>
          <p:cNvPr id="3" name="Picture 4" descr="https://nus.com.ua/wp-content/uploads/7021-storycubesshd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68" y="4509120"/>
            <a:ext cx="4846480" cy="210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1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5"/>
            <a:ext cx="79208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Наиболее важные моменты при создании истории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кубиков</a:t>
            </a:r>
          </a:p>
          <a:p>
            <a:pPr algn="just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Необходимо учитывать возрастные особенности детей, их интеллектуальный, эмоциональный, физический и духовный уровень развития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истории должен быть определённый персонаж или герой. У героя должны быть особенные черты характера, которые будут отображаться в изложенных событиях. Главный персонаж должен вызывать симпатию, дети должны представлять себя на месте главного героя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Необходимо использовать открытые вопросы в адрес детей, добавлять эмоциональный фон к фактам, использовать чувство юмора.</a:t>
            </a:r>
          </a:p>
        </p:txBody>
      </p:sp>
    </p:spTree>
    <p:extLst>
      <p:ext uri="{BB962C8B-B14F-4D97-AF65-F5344CB8AC3E}">
        <p14:creationId xmlns:p14="http://schemas.microsoft.com/office/powerpoint/2010/main" val="749815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набору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картинок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Сюжеты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количество изображений подбираются исходя из возраста и уровня развития детей.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Персонажа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ситуацию не нужно придумывать, это уже сделал автор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изображений, 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сочиняя таким образом, всё равно есть некая вариативность историй, ведь каждый ребёнок наделяет персонажа качествами, чувствами, переживаниями и по-своему интерпретирует изображения.</a:t>
            </a:r>
          </a:p>
        </p:txBody>
      </p:sp>
      <p:pic>
        <p:nvPicPr>
          <p:cNvPr id="4099" name="Picture 3" descr="C:\Users\Home\Desktop\80eb697fdc5e1a1e64ea3a0c6eaf0a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35870"/>
            <a:ext cx="3935774" cy="29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Desktop\bae96f13d3f68030ee8bf65fc1bfaf4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5870"/>
            <a:ext cx="4176464" cy="29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6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515" y="221963"/>
            <a:ext cx="813690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по сюжетной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картине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  Если на картине четко видно время года - описать его приметы.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Например: Наступила холодная, морозная зима.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Выпал снег. Деревья стоят в снежных шапочках, солнце светит, но не греет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... Даже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этих примет четко не видно, все равно описание дается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  Переход  к  самому  содержанию  картины  рекомендуется  начинать  такими  словами: однажды, как-то раз, в выходной день, в прекрасный солнечный день, в субботу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  Обязательно всем героям даются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клички.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рекомендуется называть героев сюжета  -  девочка, мальчик, собачка, кошка и т.п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  Все  герои  разговаривают,  т.е.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придумывается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диалог  для  героев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сюжета. Желательно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передать  интонацию  разговора.  Этот  пункт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даёт эмоциональную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окраску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4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4345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  Все  герои  действуют.  Рекомендуется  глагол  «делает  (делать)»  не  часто употреблять в содержании рассказа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  Очень важно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«выйти»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содержание картины, т.е. придумать с ребёнком «что же было потом», «что же произошло с героями», «художник забыл нам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нарисовать, 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придумаем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творческий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составлять  3-4 предложения. Но этот пункт очень важный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  И  после  всего  этого  даётся  название  картине  (серии  сюжетных  картин) например, «Я назову свой рассказ...», «Мой рассказ называется…» и т.д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картине нет времени года, то рассказ составляется со  второго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пункта. 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можно  придумать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было 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самого  действия  на картине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9.  Рекомендуется составлять рассказ из 10 -12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277913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Детские книги –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виммельбухи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Виммельбухи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такие развивающие книжки-комиксы. Появились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они в Германии. По содержанию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собой книгу большого формата с небольшим количеством разворотов. В них нет текста либо он минимален, а на страницах – множество мелких изображений.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Такие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книги хорошо тренируют память и внимание и в зависимости от того, для какого возраста они рассчитаны, можно некоторые из них использовать для развития сочинительства.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Дело в том, что, например, для годовалых детей они будут представлять собой рисунки по принципу «найди и покажи», а для детей постарше изображения намного сложнее.</a:t>
            </a:r>
          </a:p>
        </p:txBody>
      </p:sp>
      <p:pic>
        <p:nvPicPr>
          <p:cNvPr id="2050" name="Picture 2" descr="C:\Users\Home\Desktop\vXXmh5Iz5VO7Pnug55G8NJPlxJNkyarFtwif2EzX96EHEQjpq-BpiOILGil7wa-j_XxUxk-e8IKATGFMqcnYilJ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39459"/>
            <a:ext cx="3014100" cy="204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Веселая_прогулка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21203"/>
            <a:ext cx="2952328" cy="20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6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1676540249_gas-kvas-com-p-chitaem-detskie-risunki-semya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53136"/>
            <a:ext cx="2684908" cy="19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799288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родители! 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Старайтесь уделять ребёнку побольше времени: наблюдайте, обсуждайте увиденное, задавайте ему вопросы.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Подавайте хороший пример: читайте вместе книги, читайте сами! У читающих родителей – читающие дети.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После прочтения обсудите с ребёнком о чём была история, кто герои, какие они? Побуждайте ребёнка к творческому рассказыванию!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Желаем вам творческих успехов!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012" y="476672"/>
            <a:ext cx="821706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 для дошкольников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это особый жанр литературы, который развивает в детях внимание, память и воображение. В таких рассказах находят отражение проблемы и радости, которые близки малышам.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особенностями рассказа для дошкольников являются его доступность и понятность. Авторы стараются использовать простой язык и наглядные образы, чтобы дети могли легко понять и воспринять сюжет.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дошкольников обычно состоят из небольших частей, что делает их удобными для чтения в течение нескольких дней или прочтения отдельных эпизодов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5" name="Picture 3" descr="C:\Users\Home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33" y="4172901"/>
            <a:ext cx="2445063" cy="24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6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928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рассказов для дошкольников</a:t>
            </a:r>
          </a:p>
          <a:p>
            <a:pPr algn="just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они помогают развивать речь и словарный запас ребенка, ведь в тексте часто можно встретить неизвестные слова, которые можно объяснить, тем самым расширяя словарный запас ребенка.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рассказы помогают развивать воображение, внимательность и способность к анализу, ведь детям предстоит следить за сюжетом и думать о действиях персонажей.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ассказы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дошкольников — это замечательный способ познакомить детей с литературой и развить их представление о мире. Они помогают развивать речевые и интеллектуальные способности, а также воображение, фантазию и творческое мышление у малышей.</a:t>
            </a:r>
          </a:p>
        </p:txBody>
      </p:sp>
    </p:spTree>
    <p:extLst>
      <p:ext uri="{BB962C8B-B14F-4D97-AF65-F5344CB8AC3E}">
        <p14:creationId xmlns:p14="http://schemas.microsoft.com/office/powerpoint/2010/main" val="379177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при обучении детей рассказыванию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  Учить  детей  правильно  строить  рассказ:  начинать  с  начала,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соблюдая логическую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последовательность повествования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связывать части рассказа в нужной временной последовательности.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  Учить  рассказывать  живо,  выразительно,  выражая  своё  отношение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содержанию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повествования.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  Развивать образную речь детей.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  Учить  использовать  точные  слова  для  называния  предметов,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действий, признаков.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 Учить грамматически правильно строить предложения.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  Составление рассказа по серии сюжетных картин.</a:t>
            </a:r>
          </a:p>
        </p:txBody>
      </p:sp>
      <p:pic>
        <p:nvPicPr>
          <p:cNvPr id="3" name="Picture 2" descr="C:\Users\Home\Desktop\de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2739752" cy="20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99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156" y="260648"/>
            <a:ext cx="817688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Составление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описательного рассказа 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предмете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такое описательный рассказ? Это рассказ о предмете, о всех его признаках, о том 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он может использоваться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какую приносит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пользу.  Для  того,  чтобы  ребёнку  легче  было  запоминать  о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чём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рассказать при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составлении описательного рассказа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использовать опорные схемы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строятся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учётом того, как и с помощью чего ребёнок может предмет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обследовать. 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именно – обследовать предмет ребёнок может руками (тактильно), с помощью глаз (зрительное обследование), с помощью обоняния (понюхать предмет), с помощью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вкусовых ощущений (попробовать предмет на вкус, если это возможно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Поэтому,прежде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чем  приступать  к  составлению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описания какого-либо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предмета,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ребёнок должен произвести обследование 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помощью всех вышеперечисленных органов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чувств. Только тогда его рассказ будет полным и развёрнутым. Чтобы рассказ ребёнка был логически последовательным, поможет использование схемы-описания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13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245" y="404664"/>
            <a:ext cx="77048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творческого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рассказа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любят фантазировать, придумывать свои сказки, новых сказочных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героев. Часто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сочиняются целые серии приключений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полюбившимся персонажем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родители включаются в эту игру, может составиться небольшая книжечка похождений какого-нибудь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героя: родители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запишут  со  слов  ребёнка  текст,  а  ребёнок  нарисует картинки.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Если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ваш ребёнок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очень пока увлекается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сочинением, побуждайте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 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этим занятиям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 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791592" y="4149080"/>
            <a:ext cx="3558162" cy="2323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946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787" y="332656"/>
            <a:ext cx="78488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                             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учить этому ребёнка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  Предложите  ребёнку  придумать  рассказ,  сказку  для  того,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порадовать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членов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семьи или устроить соревнование  -  кто лучше придумает,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рассказать детям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детском саду в гостях, во дворе и т.д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  Помогите ребенку выбрать тему рассказа (сказки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ребёнку разные варианты сюжета рассказа, сказки и обсудите их с 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ребёнка  употреблять  в  рассказах  прилагательные,  сравнения,  прямую речь. Это обогащает словарь детей, активизирует их речевые навыки и развивает  творческие способности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 Поощрите ребенка за придуманный рассказ, сказку, историю.</a:t>
            </a:r>
          </a:p>
        </p:txBody>
      </p:sp>
    </p:spTree>
    <p:extLst>
      <p:ext uri="{BB962C8B-B14F-4D97-AF65-F5344CB8AC3E}">
        <p14:creationId xmlns:p14="http://schemas.microsoft.com/office/powerpoint/2010/main" val="3140650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395860"/>
            <a:ext cx="5463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творческих рассказов детей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9288" y="1268760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457200" algn="just">
              <a:buFontTx/>
              <a:buChar char="-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должна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быть связана с общими задачами воспитания у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детей правильного отношения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к окружающей жизни; 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marL="342900" algn="just"/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800100" indent="-457200" algn="just">
              <a:buFontTx/>
              <a:buChar char="-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должна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быть близка опыту детей (чтобы на основе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воображения возник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зримый образ),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доступна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их пониманию и интересна; 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marL="800100" indent="-457200" algn="just">
              <a:buFontTx/>
              <a:buChar char="-"/>
            </a:pPr>
            <a:endParaRPr lang="ru-RU" sz="2000" dirty="0">
              <a:ea typeface="Calibri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Calibri"/>
              </a:rPr>
              <a:t>    </a:t>
            </a:r>
            <a:r>
              <a:rPr lang="ru-RU" sz="2000" dirty="0" smtClean="0">
                <a:latin typeface="Times New Roman"/>
                <a:ea typeface="Calibri"/>
              </a:rPr>
              <a:t>  -  должна </a:t>
            </a:r>
            <a:r>
              <a:rPr lang="ru-RU" sz="2000" dirty="0">
                <a:latin typeface="Times New Roman"/>
                <a:ea typeface="Calibri"/>
              </a:rPr>
              <a:t>быть с конкретным содержанием (на </a:t>
            </a:r>
            <a:r>
              <a:rPr lang="ru-RU" sz="2000" dirty="0" smtClean="0">
                <a:latin typeface="Times New Roman"/>
                <a:ea typeface="Calibri"/>
              </a:rPr>
              <a:t>начальном </a:t>
            </a:r>
            <a:r>
              <a:rPr lang="ru-RU" sz="2000" dirty="0">
                <a:latin typeface="Times New Roman"/>
                <a:ea typeface="Calibri"/>
              </a:rPr>
              <a:t>этапе</a:t>
            </a:r>
            <a:r>
              <a:rPr lang="ru-RU" sz="2000" dirty="0" smtClean="0">
                <a:latin typeface="Times New Roman"/>
                <a:ea typeface="Calibri"/>
              </a:rPr>
              <a:t>)  </a:t>
            </a:r>
            <a:r>
              <a:rPr lang="ru-RU" sz="2000" dirty="0">
                <a:latin typeface="Times New Roman"/>
                <a:ea typeface="Calibri"/>
              </a:rPr>
              <a:t>(«Как мальчик нашел щенка», «Как Таня ухаживала за сестренкой», «Подарок маме» и т.д.); далее задача усложняется, дети могут придумать рассказ на отвлечённую тему («Про веселый случай», «Про страшный случай» и т.д.).</a:t>
            </a:r>
          </a:p>
        </p:txBody>
      </p:sp>
    </p:spTree>
    <p:extLst>
      <p:ext uri="{BB962C8B-B14F-4D97-AF65-F5344CB8AC3E}">
        <p14:creationId xmlns:p14="http://schemas.microsoft.com/office/powerpoint/2010/main" val="121766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можно рассказывать истории?</a:t>
            </a:r>
          </a:p>
          <a:p>
            <a:pPr lvl="0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детям младшего возраста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рассказать историю, взяв за основу знакомую сказку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Сутеева «Кто сказал «Мяу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 вы знаете, кто говорит «Мяу?» (ответы детей)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Какие вы молодцы! А я вот не знала…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 однажды открыла книжку и нашла там интересную историю, и сейчас я хочу вам её рассказать.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Рассказ воспитателя сопровождается показом изображений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(показ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слайдов с иллюстрациями сказки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3491880" y="3717032"/>
            <a:ext cx="2332815" cy="1181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6650" y="5157192"/>
            <a:ext cx="5616625" cy="1584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04128" y="4190933"/>
            <a:ext cx="2832368" cy="250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15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848</TotalTime>
  <Words>637</Words>
  <Application>Microsoft Office PowerPoint</Application>
  <PresentationFormat>Экран (4:3)</PresentationFormat>
  <Paragraphs>137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70</cp:revision>
  <dcterms:created xsi:type="dcterms:W3CDTF">2023-10-19T16:19:19Z</dcterms:created>
  <dcterms:modified xsi:type="dcterms:W3CDTF">2023-10-27T09:00:44Z</dcterms:modified>
</cp:coreProperties>
</file>