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0" r:id="rId3"/>
    <p:sldId id="323" r:id="rId4"/>
    <p:sldId id="321" r:id="rId5"/>
    <p:sldId id="309" r:id="rId6"/>
    <p:sldId id="319" r:id="rId7"/>
    <p:sldId id="324" r:id="rId8"/>
    <p:sldId id="322" r:id="rId9"/>
    <p:sldId id="28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993"/>
    <a:srgbClr val="FDF58D"/>
    <a:srgbClr val="808080"/>
    <a:srgbClr val="FCFCFC"/>
    <a:srgbClr val="E8E8E8"/>
    <a:srgbClr val="FFD84B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214" autoAdjust="0"/>
  </p:normalViewPr>
  <p:slideViewPr>
    <p:cSldViewPr>
      <p:cViewPr varScale="1">
        <p:scale>
          <a:sx n="105" d="100"/>
          <a:sy n="10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5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333B5-585C-4DBA-A892-B635270268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843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60E17-1FF4-49D0-8ADD-D91A85C224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271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0B5896D-7DE5-4689-A5F9-49300A698D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38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0277-E34C-411A-A41C-0D2835224A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7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DB2D5-10B8-46A5-B97B-D01F88CA29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00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5363B-2746-486C-8EE7-C4089AB387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97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571AA-12CC-4BE1-BC9A-8A7D0C4D1E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637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E89D-D469-4AE9-A3DA-4400DE7DCC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34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74237-58F6-4EB0-B715-61070DB8A8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53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491DA-5B77-4225-81DB-C45B7C7B04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5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40450-B5DD-4EF5-B332-1C3EBBE133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553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A9F77-4F1C-4A47-8469-6A3D8E879A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516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C6CC9-A9C4-4FE4-86B2-1FD687E96A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34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C52B0-B870-4ABB-B62F-0580D46F73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5478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3906" y="260648"/>
            <a:ext cx="7542510" cy="792088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i="1" dirty="0" smtClean="0"/>
              <a:t>«Детский сад комбинированного вида № 36 «Улыбка»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9599" y="1245032"/>
            <a:ext cx="8229600" cy="192297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2A1993"/>
                </a:solidFill>
              </a:rPr>
              <a:t>Мастер-класс</a:t>
            </a:r>
            <a:br>
              <a:rPr lang="ru-RU" sz="3600" dirty="0" smtClean="0">
                <a:solidFill>
                  <a:srgbClr val="2A1993"/>
                </a:solidFill>
              </a:rPr>
            </a:br>
            <a:r>
              <a:rPr lang="ru-RU" sz="4400" dirty="0" smtClean="0">
                <a:solidFill>
                  <a:srgbClr val="2A1993"/>
                </a:solidFill>
              </a:rPr>
              <a:t>«Дидактическая игра для развития мелкой моторики»</a:t>
            </a:r>
            <a:endParaRPr lang="ru-RU" sz="4400" dirty="0">
              <a:solidFill>
                <a:srgbClr val="2A1993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 bwMode="gray">
          <a:xfrm>
            <a:off x="1049838" y="6021288"/>
            <a:ext cx="754251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b="1" i="1" kern="0" dirty="0" smtClean="0"/>
              <a:t>Междуреченский городской округ</a:t>
            </a:r>
          </a:p>
          <a:p>
            <a:pPr algn="ctr"/>
            <a:r>
              <a:rPr lang="ru-RU" b="1" i="1" kern="0" dirty="0" smtClean="0"/>
              <a:t> </a:t>
            </a:r>
            <a:r>
              <a:rPr lang="ru-RU" b="1" i="1" kern="0" dirty="0" smtClean="0"/>
              <a:t>2023</a:t>
            </a:r>
            <a:endParaRPr lang="ru-RU" b="1" i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67749" y="3360301"/>
            <a:ext cx="58681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Губайдуллина Дина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Сергеевна, воспитатель</a:t>
            </a:r>
          </a:p>
          <a:p>
            <a:r>
              <a:rPr lang="ru-RU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Голева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Наталья Викторовна, </a:t>
            </a: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Лобанова Ольга Владимировна,</a:t>
            </a: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Для работы нам потребуется</a:t>
            </a:r>
            <a:r>
              <a:rPr lang="ru-RU" dirty="0" smtClean="0"/>
              <a:t>: </a:t>
            </a:r>
          </a:p>
          <a:p>
            <a:pPr marL="0" indent="0" algn="just">
              <a:buNone/>
            </a:pPr>
            <a:r>
              <a:rPr lang="ru-RU" dirty="0" smtClean="0"/>
              <a:t>Картинки героев сказки, гуашь, картон, крышки от влажных салфеток, ножницы, кисть, лак и </a:t>
            </a:r>
            <a:r>
              <a:rPr lang="ru-RU" dirty="0"/>
              <a:t>т. п</a:t>
            </a:r>
            <a:r>
              <a:rPr lang="ru-RU" dirty="0" smtClean="0"/>
              <a:t>.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83"/>
          <a:stretch/>
        </p:blipFill>
        <p:spPr>
          <a:xfrm>
            <a:off x="2555776" y="2852936"/>
            <a:ext cx="5001212" cy="34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Необходимо из картона вырезать домик, раскрасить его, вырезать героев сказки и </a:t>
            </a:r>
            <a:r>
              <a:rPr lang="ru-RU" dirty="0" err="1" smtClean="0"/>
              <a:t>заламинировать</a:t>
            </a:r>
            <a:r>
              <a:rPr lang="ru-RU" dirty="0" smtClean="0"/>
              <a:t> их. Затем приклеить окошечки и в них приклеить героев сказки. Все игра готова!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1694" y="2971074"/>
            <a:ext cx="35486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14400" y="620688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9791"/>
          <a:stretch/>
        </p:blipFill>
        <p:spPr>
          <a:xfrm>
            <a:off x="467544" y="1124744"/>
            <a:ext cx="2962280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13197"/>
          <a:stretch/>
        </p:blipFill>
        <p:spPr>
          <a:xfrm>
            <a:off x="4499992" y="2420888"/>
            <a:ext cx="3071584" cy="40963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6016" y="1124744"/>
            <a:ext cx="43946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Helvetica Neue"/>
              </a:rPr>
              <a:t>Технологии:</a:t>
            </a:r>
            <a:r>
              <a:rPr lang="ru-RU" sz="3200" dirty="0">
                <a:solidFill>
                  <a:srgbClr val="000000"/>
                </a:solidFill>
                <a:latin typeface="Helvetica Neue"/>
              </a:rPr>
              <a:t> игровая</a:t>
            </a:r>
            <a:r>
              <a:rPr lang="ru-RU" sz="3200" dirty="0" smtClean="0">
                <a:solidFill>
                  <a:srgbClr val="000000"/>
                </a:solidFill>
                <a:latin typeface="Helvetica Neue"/>
              </a:rPr>
              <a:t>,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Helvetica Neue"/>
              </a:rPr>
              <a:t>сотрудничества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2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728192"/>
          </a:xfrm>
        </p:spPr>
        <p:txBody>
          <a:bodyPr/>
          <a:lstStyle/>
          <a:p>
            <a:pPr algn="ctr"/>
            <a:r>
              <a:rPr lang="en-US" sz="3200" dirty="0" smtClean="0"/>
              <a:t> </a:t>
            </a:r>
            <a:r>
              <a:rPr lang="ru-RU" sz="3200" i="1" dirty="0"/>
              <a:t>Цель: Развитие мелкой моторики. Способствовать эмоциональной разрядке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1560" y="2060848"/>
            <a:ext cx="8352928" cy="4104456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Задачи</a:t>
            </a:r>
            <a:r>
              <a:rPr lang="ru-RU" sz="2400" dirty="0"/>
              <a:t>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1. </a:t>
            </a:r>
            <a:r>
              <a:rPr lang="ru-RU" sz="2400" dirty="0" smtClean="0"/>
              <a:t>Развивать </a:t>
            </a:r>
            <a:r>
              <a:rPr lang="ru-RU" sz="2400" dirty="0"/>
              <a:t>моторику кистей пальцев рук через действия с предметами;</a:t>
            </a:r>
          </a:p>
          <a:p>
            <a:pPr marL="0" indent="0">
              <a:buNone/>
            </a:pPr>
            <a:r>
              <a:rPr lang="ru-RU" sz="2400" dirty="0" smtClean="0"/>
              <a:t>2. Развивать </a:t>
            </a:r>
            <a:r>
              <a:rPr lang="ru-RU" sz="2400" dirty="0"/>
              <a:t>усидчивость.</a:t>
            </a:r>
          </a:p>
          <a:p>
            <a:pPr marL="0" indent="0">
              <a:buNone/>
            </a:pPr>
            <a:r>
              <a:rPr lang="ru-RU" sz="2400" dirty="0" smtClean="0"/>
              <a:t>3. Активизировать развитие речи.</a:t>
            </a:r>
            <a:endParaRPr lang="ru-RU" sz="2400" dirty="0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40200" y="2997200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11111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14" y="3501008"/>
            <a:ext cx="2265716" cy="30209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Правила игры для малышей: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800" dirty="0" smtClean="0"/>
              <a:t>Ребёнку </a:t>
            </a:r>
            <a:r>
              <a:rPr lang="ru-RU" sz="2800" dirty="0"/>
              <a:t>предлагается </a:t>
            </a:r>
            <a:r>
              <a:rPr lang="ru-RU" sz="2800" dirty="0" smtClean="0"/>
              <a:t>открывать окошечки, называть героя, который там «живет». Вспомнить слова из сказки: «Кто, кто в теремочке живет, кто, кто в невысоком живет….Я – мышка-норушка, а ты кто?»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62" y="3789040"/>
            <a:ext cx="2214246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44" y="3796919"/>
            <a:ext cx="2208336" cy="29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игры: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/>
            <a:r>
              <a:rPr lang="ru-RU" dirty="0" smtClean="0"/>
              <a:t>Ребята могут</a:t>
            </a:r>
            <a:r>
              <a:rPr lang="ru-RU" dirty="0"/>
              <a:t> повторить названия </a:t>
            </a:r>
            <a:r>
              <a:rPr lang="ru-RU" dirty="0" smtClean="0"/>
              <a:t>животных, вспомнить как называются их детеныши, </a:t>
            </a:r>
            <a:r>
              <a:rPr lang="ru-RU" dirty="0"/>
              <a:t>закрепить умение разделять животных на диких и домашних, называть </a:t>
            </a:r>
            <a:r>
              <a:rPr lang="ru-RU" dirty="0" smtClean="0"/>
              <a:t>детенышей и животных ласковыми словами. </a:t>
            </a:r>
            <a:r>
              <a:rPr lang="ru-RU" dirty="0"/>
              <a:t>Закрепить </a:t>
            </a:r>
            <a:r>
              <a:rPr lang="ru-RU" dirty="0" smtClean="0"/>
              <a:t>названия частей тела животных, назвать чем питаются животные, где живут в природной среде.</a:t>
            </a:r>
            <a:endParaRPr lang="ru-RU" dirty="0"/>
          </a:p>
          <a:p>
            <a:pPr algn="just"/>
            <a:r>
              <a:rPr lang="ru-RU" dirty="0" smtClean="0"/>
              <a:t>Можно придумать и другие</a:t>
            </a:r>
          </a:p>
          <a:p>
            <a:pPr marL="0" indent="0" algn="just">
              <a:buNone/>
            </a:pPr>
            <a:r>
              <a:rPr lang="ru-RU" dirty="0" smtClean="0"/>
              <a:t> задания.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5"/>
          <a:stretch/>
        </p:blipFill>
        <p:spPr>
          <a:xfrm>
            <a:off x="6012160" y="4437112"/>
            <a:ext cx="22631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31236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Данная </a:t>
            </a:r>
            <a:r>
              <a:rPr lang="ru-RU" dirty="0"/>
              <a:t>дидактическая игра поможет организовать и интересно провести совместную деятельность </a:t>
            </a:r>
            <a:r>
              <a:rPr lang="ru-RU" dirty="0" smtClean="0"/>
              <a:t>родителей </a:t>
            </a:r>
            <a:r>
              <a:rPr lang="ru-RU" dirty="0"/>
              <a:t>с детьми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dirty="0" smtClean="0"/>
              <a:t>Время проведенное с детьми – </a:t>
            </a:r>
          </a:p>
          <a:p>
            <a:pPr marL="0" indent="0" algn="ctr">
              <a:buNone/>
            </a:pPr>
            <a:r>
              <a:rPr lang="ru-RU" dirty="0" smtClean="0"/>
              <a:t>бесценно!</a:t>
            </a:r>
            <a:r>
              <a:rPr lang="ru-RU" dirty="0"/>
              <a:t/>
            </a:r>
            <a:br>
              <a:rPr lang="ru-RU" dirty="0"/>
            </a:b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2"/>
          <a:stretch/>
        </p:blipFill>
        <p:spPr>
          <a:xfrm>
            <a:off x="2968458" y="2276872"/>
            <a:ext cx="3326783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3173" y="2348880"/>
            <a:ext cx="4968875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dirty="0"/>
              <a:t>Спасибо </a:t>
            </a:r>
            <a:br>
              <a:rPr lang="ru-RU" sz="5400" dirty="0"/>
            </a:br>
            <a:r>
              <a:rPr lang="ru-RU" sz="5400" dirty="0"/>
              <a:t>за внимание!</a:t>
            </a:r>
            <a:endParaRPr lang="en-US" sz="5400" dirty="0"/>
          </a:p>
        </p:txBody>
      </p:sp>
      <p:pic>
        <p:nvPicPr>
          <p:cNvPr id="23555" name="Picture 8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422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7"/>
          <p:cNvSpPr>
            <a:spLocks noChangeArrowheads="1"/>
          </p:cNvSpPr>
          <p:nvPr/>
        </p:nvSpPr>
        <p:spPr bwMode="black">
          <a:xfrm>
            <a:off x="395288" y="4149725"/>
            <a:ext cx="46085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>
              <a:defRPr/>
            </a:pPr>
            <a:endParaRPr lang="en-US" sz="3000" b="1" dirty="0">
              <a:solidFill>
                <a:srgbClr val="2A199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1825</TotalTime>
  <Words>208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580TGp_general_light_ani</vt:lpstr>
      <vt:lpstr>Мастер-класс «Дидактическая игра для развития мелкой моторики»</vt:lpstr>
      <vt:lpstr>Презентация PowerPoint</vt:lpstr>
      <vt:lpstr>Презентация PowerPoint</vt:lpstr>
      <vt:lpstr>Презентация PowerPoint</vt:lpstr>
      <vt:lpstr> Цель: Развитие мелкой моторики. Способствовать эмоциональной разрядке.</vt:lpstr>
      <vt:lpstr>Презентация PowerPoint</vt:lpstr>
      <vt:lpstr>Описание игры: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Alexander Veraksa</dc:creator>
  <cp:lastModifiedBy>OEM</cp:lastModifiedBy>
  <cp:revision>109</cp:revision>
  <dcterms:created xsi:type="dcterms:W3CDTF">2010-09-14T15:57:35Z</dcterms:created>
  <dcterms:modified xsi:type="dcterms:W3CDTF">2023-01-26T04:43:41Z</dcterms:modified>
</cp:coreProperties>
</file>