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1/20/2023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90AD07-55A8-88EE-FDDA-455765B1E560}"/>
              </a:ext>
            </a:extLst>
          </p:cNvPr>
          <p:cNvSpPr txBox="1"/>
          <p:nvPr/>
        </p:nvSpPr>
        <p:spPr>
          <a:xfrm>
            <a:off x="4412876" y="6355759"/>
            <a:ext cx="610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Междуреченск 2023 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2AECBE-1122-25BE-F3E3-505F3C45FBD8}"/>
              </a:ext>
            </a:extLst>
          </p:cNvPr>
          <p:cNvSpPr txBox="1"/>
          <p:nvPr/>
        </p:nvSpPr>
        <p:spPr>
          <a:xfrm>
            <a:off x="259975" y="132909"/>
            <a:ext cx="11385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№21 «Гнёздышко»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384DAF-A52A-7BF3-B566-BF1166E5B559}"/>
              </a:ext>
            </a:extLst>
          </p:cNvPr>
          <p:cNvSpPr txBox="1"/>
          <p:nvPr/>
        </p:nvSpPr>
        <p:spPr>
          <a:xfrm>
            <a:off x="8160124" y="4415795"/>
            <a:ext cx="6100482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Воспитатели 2 мл. гр.: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Балдина И.В.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Катышева Е.А.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E5AE930-FB14-706F-86EF-69E01C684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312" y="756092"/>
            <a:ext cx="4943186" cy="4943186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04C50C-FE38-9AA3-FEA6-2C8F158969AC}"/>
              </a:ext>
            </a:extLst>
          </p:cNvPr>
          <p:cNvSpPr txBox="1"/>
          <p:nvPr/>
        </p:nvSpPr>
        <p:spPr>
          <a:xfrm>
            <a:off x="2198594" y="3051428"/>
            <a:ext cx="71314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«Маленькие патриоты России»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7651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91B35-B7A9-7D8E-4448-660D46691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965" y="114757"/>
            <a:ext cx="8759173" cy="711067"/>
          </a:xfrm>
        </p:spPr>
        <p:txBody>
          <a:bodyPr/>
          <a:lstStyle/>
          <a:p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</a:t>
            </a:r>
            <a:r>
              <a:rPr lang="ru-RU" sz="36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аглядно-дидактические пособие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1B45E18-92BD-7739-DED4-BFB36EB25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787" y="1930398"/>
            <a:ext cx="3506348" cy="468733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8BB24C-4EDD-CEC4-F89A-9E53631F3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076" y="1930399"/>
            <a:ext cx="3506348" cy="46873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42B05A-0356-39AF-314E-75B6EA9992B9}"/>
              </a:ext>
            </a:extLst>
          </p:cNvPr>
          <p:cNvSpPr txBox="1"/>
          <p:nvPr/>
        </p:nvSpPr>
        <p:spPr>
          <a:xfrm>
            <a:off x="2261347" y="825824"/>
            <a:ext cx="61004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01010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знания детей о военной технике.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120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57DD50-1B8D-67E0-C944-A508E12CE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599" y="965270"/>
            <a:ext cx="8610614" cy="756024"/>
          </a:xfrm>
        </p:spPr>
        <p:txBody>
          <a:bodyPr>
            <a:normAutofit fontScale="90000"/>
          </a:bodyPr>
          <a:lstStyle/>
          <a:p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Расширение представлений о Российской Армии, о празднике- Дне защитника Отечества.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32249A-944B-620D-3A67-FDF07ABD9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91" y="2232212"/>
            <a:ext cx="5290916" cy="3957853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C0D92BF6-6778-318B-186A-E62C29D30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11763" y="2232212"/>
            <a:ext cx="5290915" cy="3957853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212B7C-7D95-6899-19F1-8A1E2D613B7A}"/>
              </a:ext>
            </a:extLst>
          </p:cNvPr>
          <p:cNvSpPr txBox="1"/>
          <p:nvPr/>
        </p:nvSpPr>
        <p:spPr>
          <a:xfrm>
            <a:off x="2875429" y="216256"/>
            <a:ext cx="61004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2E83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празднику.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2511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5B478-1EFC-73AE-5B8D-816FCDC4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353" y="37809"/>
            <a:ext cx="6611484" cy="1320800"/>
          </a:xfrm>
        </p:spPr>
        <p:txBody>
          <a:bodyPr/>
          <a:lstStyle/>
          <a:p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8582A7E-5AE3-A4A0-1F8A-1F4C18F48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95" y="2133695"/>
            <a:ext cx="3786360" cy="311962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724009-9DEA-D4CF-C1A4-767F2AFE6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726" y="1780827"/>
            <a:ext cx="4239502" cy="38253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EDC7B0-A3E6-2A38-5FEE-6958FBB53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870" y="3331000"/>
            <a:ext cx="4832373" cy="33726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61C576-DA7A-CF0A-16DC-95F30CEED235}"/>
              </a:ext>
            </a:extLst>
          </p:cNvPr>
          <p:cNvSpPr txBox="1"/>
          <p:nvPr/>
        </p:nvSpPr>
        <p:spPr>
          <a:xfrm>
            <a:off x="815788" y="711502"/>
            <a:ext cx="9197788" cy="709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маленького патриота начинается с самого близкого для него - родного дома, улицы, где он живет, детского сада.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70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7C29D4-3BB1-8363-31B9-58D673E08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935" y="411552"/>
            <a:ext cx="6192724" cy="46445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AA5278-8DB9-C6B3-6466-0DAAE167C831}"/>
              </a:ext>
            </a:extLst>
          </p:cNvPr>
          <p:cNvSpPr txBox="1"/>
          <p:nvPr/>
        </p:nvSpPr>
        <p:spPr>
          <a:xfrm>
            <a:off x="2667000" y="5289177"/>
            <a:ext cx="73420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srgbClr val="2E83C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Спасибо за внимание!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567164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C1C7814-078A-466D-17F2-F5ED14863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5997" y="1603376"/>
            <a:ext cx="8596668" cy="3880773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«Патриотизм - это не значит только одна любовь к своей родине. Это гораздо больше. Это - сознание своей неотъемлемости от родины и неотъемлемое переживание вместе с ней ее счастливых и ее несчастных дней»</a:t>
            </a:r>
            <a:endParaRPr lang="ru-RU" sz="20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А. Н. Толстой</a:t>
            </a:r>
            <a:endParaRPr lang="ru-RU" sz="20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1302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4B3001A-4331-FC89-06FA-70E918EAA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857251"/>
            <a:ext cx="8616777" cy="518411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ПРОЕКТА</a:t>
            </a:r>
            <a:endParaRPr lang="ru-RU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Патриотизм – это любовь к своей семье, родному краю, своей стране, чувство гордости и ответственности за родную страну, желание быть частью великой страны. Воспитание патриотизма это не простой и непрерывный процесс, многое зависит от окружения ребёнка, от того, что закладывается в сознание ребёнка с самого детства. Поэтому очень важна роль дошкольного образования в воспитании патриотизма у детей, так как именно в дошкольном возрасте формируются нравственные качества человека.</a:t>
            </a:r>
            <a:endParaRPr lang="ru-RU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666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1190C88-6158-733C-B667-C7F7A9C1D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457200"/>
            <a:ext cx="11015663" cy="611504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</a:t>
            </a:r>
            <a:endParaRPr lang="ru-RU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педагогических условий для развития у младших дошкольников ценностного отношения к культуре, истории, традициям своей семьи, родного города, воспитания основ гражданственно-патриотических чувств.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</a:t>
            </a:r>
            <a:endParaRPr lang="ru-RU" sz="1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Прививать любовь к Родине, родному городу, детскому саду, семье, родным людям.</a:t>
            </a:r>
            <a:endParaRPr lang="ru-RU" sz="17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Знакомить детей с народными традициями, обычаями.</a:t>
            </a:r>
            <a:endParaRPr lang="ru-RU" sz="17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Побуждать детей к выполнению общественно значимых заданий, к добрым делам для семьи, родного дома, детского сада.</a:t>
            </a:r>
            <a:endParaRPr lang="ru-RU" sz="17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у детей проявление сострадания, заботливости, внимательности к родным и близким, друзьям и сверстникам, к тем, кто о них заботится.</a:t>
            </a:r>
            <a:endParaRPr lang="ru-RU" sz="17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Способствовать активному вовлечению родителей в совместную деятельность с ребенком в условиях семьи и детского сада.</a:t>
            </a:r>
            <a:endParaRPr lang="ru-RU" sz="17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2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1796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5025D5-2B9F-7978-C214-406264F2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804" y="124058"/>
            <a:ext cx="8596668" cy="466165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патриотическим центром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1CE2F29-95C1-3395-D38D-995382063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7755" y="923457"/>
            <a:ext cx="1966155" cy="581048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682AF2-8D61-2E51-95E9-3F1A47DFC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396" y="1381380"/>
            <a:ext cx="3670978" cy="48946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A014B5-A0C1-619C-A9F9-E93662225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80" y="1335834"/>
            <a:ext cx="3599889" cy="47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7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C75C4-B187-E9AA-597D-989D8D2C9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65" y="251011"/>
            <a:ext cx="9968753" cy="905435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Консультация для родителей через папки-передвижки.</a:t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BB6239F-3F63-25E1-743D-5F4926AC4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7082" y="1127598"/>
            <a:ext cx="7324164" cy="5479391"/>
          </a:xfrm>
        </p:spPr>
      </p:pic>
    </p:spTree>
    <p:extLst>
      <p:ext uri="{BB962C8B-B14F-4D97-AF65-F5344CB8AC3E}">
        <p14:creationId xmlns:p14="http://schemas.microsoft.com/office/powerpoint/2010/main" val="4153708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DF3462-8E3A-FC3B-463F-BAE13A99A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635" y="26895"/>
            <a:ext cx="6871461" cy="932329"/>
          </a:xfrm>
        </p:spPr>
        <p:txBody>
          <a:bodyPr/>
          <a:lstStyle/>
          <a:p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с детьми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A020B77-6168-6F1F-EE86-23C3C2E5B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1750" y="1470210"/>
            <a:ext cx="3852583" cy="5136778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5196C1-4BA5-36D4-074F-EFD3C3917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015" y="1470210"/>
            <a:ext cx="3852583" cy="51367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F7C6E2-84F6-3B0C-3729-08F7EFB1C332}"/>
              </a:ext>
            </a:extLst>
          </p:cNvPr>
          <p:cNvSpPr txBox="1"/>
          <p:nvPr/>
        </p:nvSpPr>
        <p:spPr>
          <a:xfrm>
            <a:off x="911749" y="568386"/>
            <a:ext cx="92094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+mj-ea"/>
                <a:cs typeface="+mj-cs"/>
              </a:rPr>
              <a:t>Рассматривание о многообразии народов России и их национальные костюмы.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052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55992-1373-3674-BD05-EB20EE50C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228600" algn="ctr"/>
            <a:r>
              <a:rPr lang="ru-RU" sz="3600" b="0" i="0" u="none" strike="noStrike" dirty="0">
                <a:solidFill>
                  <a:schemeClr val="accent2"/>
                </a:solidFill>
                <a:effectLst/>
                <a:latin typeface="Times New Roman" panose="02020603050405020304" pitchFamily="18" charset="0"/>
              </a:rPr>
              <a:t>Занятие по аппликации «Флаг нашей Родины»</a:t>
            </a:r>
            <a:br>
              <a:rPr lang="ru-RU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FFA96D-CCA5-9ADD-1FE2-67380997A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557" y="1270001"/>
            <a:ext cx="8861113" cy="7291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Формирование представления детей о Родине, знакомство с государственным флагом России, цветом и расположением его полос.</a:t>
            </a:r>
            <a:b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3471EA-B34F-C718-5CA8-9FD340FF5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310" y="1999129"/>
            <a:ext cx="5131796" cy="40483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7842FB-CC04-8D23-CD0C-53632AA86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72" y="2011082"/>
            <a:ext cx="5381809" cy="40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2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1E4774-3058-40B9-FBE2-890142A92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7319696" cy="132080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«Мы живём в Междуреченске»</a:t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F82A542-E80F-38A1-810A-66657FD7C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408641">
            <a:off x="7868413" y="2802528"/>
            <a:ext cx="3848833" cy="287910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7E99B2-5CA6-4435-054A-71C60F55B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69106">
            <a:off x="645414" y="2860466"/>
            <a:ext cx="3693929" cy="27632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6398C-1B9F-44DD-4F6F-31E4884B6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769" y="1705002"/>
            <a:ext cx="2712888" cy="36266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ACB75F-6F54-9AD1-A22E-A85657A3F038}"/>
              </a:ext>
            </a:extLst>
          </p:cNvPr>
          <p:cNvSpPr txBox="1"/>
          <p:nvPr/>
        </p:nvSpPr>
        <p:spPr>
          <a:xfrm>
            <a:off x="1371601" y="723767"/>
            <a:ext cx="9108140" cy="42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Закрепление знаний о названии города и его достопримечательностях.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4175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3090</TotalTime>
  <Words>403</Words>
  <Application>Microsoft Office PowerPoint</Application>
  <PresentationFormat>Широкоэкранный</PresentationFormat>
  <Paragraphs>33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Знакомство с патриотическим центром</vt:lpstr>
      <vt:lpstr>Консультация для родителей через папки-передвижки. </vt:lpstr>
      <vt:lpstr>Беседа с детьми</vt:lpstr>
      <vt:lpstr>Занятие по аппликации «Флаг нашей Родины»  </vt:lpstr>
      <vt:lpstr>«Мы живём в Междуреченске»  </vt:lpstr>
      <vt:lpstr>Наглядно-дидактические пособие</vt:lpstr>
      <vt:lpstr>Расширение представлений о Российской Армии, о празднике- Дне защитника Отечества.</vt:lpstr>
      <vt:lpstr>Работа с родителями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Балдина</dc:creator>
  <cp:lastModifiedBy>Ирина Балдина</cp:lastModifiedBy>
  <cp:revision>1</cp:revision>
  <dcterms:created xsi:type="dcterms:W3CDTF">2023-01-18T06:31:34Z</dcterms:created>
  <dcterms:modified xsi:type="dcterms:W3CDTF">2023-01-20T10:11:14Z</dcterms:modified>
</cp:coreProperties>
</file>