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3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2" r:id="rId15"/>
    <p:sldId id="268" r:id="rId16"/>
    <p:sldId id="269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7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ljubimyj-detskij.ru/zagadki/650-detyam-zagadki-o-rasteniyakh-shipovnik.html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ped-kopilka.ru/blogs/voronkina-lyudmila-artemevna/zagadki-dlja-detei-o-lekarstvenyh-rastenijah-poleznyh-travah.html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ed-kopilka.ru/blogs/voronkina-lyudmila-artemevna/zagadki-dlja-detei-o-lekarstvenyh-rastenijah-poleznyh-travah.html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mamamozhetvse.ru/zagadka-pro-romashku-dlya-detej-28-luchshix.html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cozyhomestead.ru/rastenia_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numama.ru/zagadki-dlja-malenkih-detei/zagadki-o-zhivoi-prirode/zagadki-pro-mat-i-machehu.htm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Лекарственные растения Кузбасса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94016" cy="1752600"/>
          </a:xfrm>
        </p:spPr>
        <p:txBody>
          <a:bodyPr>
            <a:normAutofit/>
          </a:bodyPr>
          <a:lstStyle/>
          <a:p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Галдина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Наталья Николаевна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МБДОУ «Детский сад №37 «Искорка»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956376" y="5483012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7956376" y="5483012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52736"/>
            <a:ext cx="5616624" cy="51435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75656" y="404664"/>
            <a:ext cx="39243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Мать-и-мачеха</a:t>
            </a:r>
          </a:p>
        </p:txBody>
      </p:sp>
    </p:spTree>
    <p:extLst>
      <p:ext uri="{BB962C8B-B14F-4D97-AF65-F5344CB8AC3E}">
        <p14:creationId xmlns:p14="http://schemas.microsoft.com/office/powerpoint/2010/main" val="343976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7956376" y="5483012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620688"/>
            <a:ext cx="734481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u="sng" dirty="0">
                <a:latin typeface="Times New Roman" pitchFamily="18" charset="0"/>
                <a:cs typeface="Times New Roman" pitchFamily="18" charset="0"/>
                <a:hlinkClick r:id="rId2"/>
              </a:rPr>
              <a:t>Я кустарником расту, </a:t>
            </a:r>
            <a:endParaRPr lang="ru-RU" sz="4000" u="sng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algn="ctr"/>
            <a:r>
              <a:rPr lang="ru-RU" sz="40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Цветом </a:t>
            </a:r>
            <a:r>
              <a:rPr lang="ru-RU" sz="4000" u="sng" dirty="0">
                <a:latin typeface="Times New Roman" pitchFamily="18" charset="0"/>
                <a:cs typeface="Times New Roman" pitchFamily="18" charset="0"/>
                <a:hlinkClick r:id="rId2"/>
              </a:rPr>
              <a:t>розовым цвету. </a:t>
            </a:r>
            <a:endParaRPr lang="ru-RU" sz="4000" u="sng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algn="ctr"/>
            <a:r>
              <a:rPr lang="ru-RU" sz="40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У </a:t>
            </a:r>
            <a:r>
              <a:rPr lang="ru-RU" sz="4000" u="sng" dirty="0">
                <a:latin typeface="Times New Roman" pitchFamily="18" charset="0"/>
                <a:cs typeface="Times New Roman" pitchFamily="18" charset="0"/>
                <a:hlinkClick r:id="rId2"/>
              </a:rPr>
              <a:t>меня красны плоды</a:t>
            </a:r>
            <a:r>
              <a:rPr lang="ru-RU" sz="40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,</a:t>
            </a:r>
          </a:p>
          <a:p>
            <a:pPr algn="ctr"/>
            <a:r>
              <a:rPr lang="ru-RU" sz="40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ru-RU" sz="4000" u="sng" dirty="0">
                <a:latin typeface="Times New Roman" pitchFamily="18" charset="0"/>
                <a:cs typeface="Times New Roman" pitchFamily="18" charset="0"/>
                <a:hlinkClick r:id="rId2"/>
              </a:rPr>
              <a:t>А на веточках – шипы. </a:t>
            </a:r>
            <a:endParaRPr lang="ru-RU" sz="4000" u="sng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algn="ctr"/>
            <a:r>
              <a:rPr lang="ru-RU" sz="40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Плоды </a:t>
            </a:r>
            <a:r>
              <a:rPr lang="ru-RU" sz="4000" u="sng" dirty="0">
                <a:latin typeface="Times New Roman" pitchFamily="18" charset="0"/>
                <a:cs typeface="Times New Roman" pitchFamily="18" charset="0"/>
                <a:hlinkClick r:id="rId2"/>
              </a:rPr>
              <a:t>летом </a:t>
            </a:r>
            <a:r>
              <a:rPr lang="ru-RU" sz="40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собирают</a:t>
            </a:r>
          </a:p>
          <a:p>
            <a:pPr algn="ctr"/>
            <a:r>
              <a:rPr lang="ru-RU" sz="40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ru-RU" sz="4000" u="sng" dirty="0">
                <a:latin typeface="Times New Roman" pitchFamily="18" charset="0"/>
                <a:cs typeface="Times New Roman" pitchFamily="18" charset="0"/>
                <a:hlinkClick r:id="rId2"/>
              </a:rPr>
              <a:t>И сухими сохраняют, </a:t>
            </a:r>
            <a:endParaRPr lang="ru-RU" sz="4000" u="sng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algn="ctr"/>
            <a:r>
              <a:rPr lang="ru-RU" sz="40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Чтоб </a:t>
            </a:r>
            <a:r>
              <a:rPr lang="ru-RU" sz="4000" u="sng" dirty="0">
                <a:latin typeface="Times New Roman" pitchFamily="18" charset="0"/>
                <a:cs typeface="Times New Roman" pitchFamily="18" charset="0"/>
                <a:hlinkClick r:id="rId2"/>
              </a:rPr>
              <a:t>потом их заварить </a:t>
            </a:r>
            <a:endParaRPr lang="ru-RU" sz="4000" u="sng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algn="ctr"/>
            <a:r>
              <a:rPr lang="ru-RU" sz="40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И </a:t>
            </a:r>
            <a:r>
              <a:rPr lang="ru-RU" sz="4000" u="sng" dirty="0">
                <a:latin typeface="Times New Roman" pitchFamily="18" charset="0"/>
                <a:cs typeface="Times New Roman" pitchFamily="18" charset="0"/>
                <a:hlinkClick r:id="rId2"/>
              </a:rPr>
              <a:t>отвар целебный пить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76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7956376" y="5483012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92529"/>
            <a:ext cx="5459160" cy="47251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03648" y="332656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Шиповник</a:t>
            </a:r>
          </a:p>
        </p:txBody>
      </p:sp>
    </p:spTree>
    <p:extLst>
      <p:ext uri="{BB962C8B-B14F-4D97-AF65-F5344CB8AC3E}">
        <p14:creationId xmlns:p14="http://schemas.microsoft.com/office/powerpoint/2010/main" val="374806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7848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u="sng" dirty="0">
                <a:latin typeface="Times New Roman" pitchFamily="18" charset="0"/>
                <a:cs typeface="Times New Roman" pitchFamily="18" charset="0"/>
                <a:hlinkClick r:id="rId2"/>
              </a:rPr>
              <a:t>Если что-то заболит,</a:t>
            </a:r>
            <a:br>
              <a:rPr lang="ru-RU" sz="4800" u="sng" dirty="0">
                <a:latin typeface="Times New Roman" pitchFamily="18" charset="0"/>
                <a:cs typeface="Times New Roman" pitchFamily="18" charset="0"/>
                <a:hlinkClick r:id="rId2"/>
              </a:rPr>
            </a:br>
            <a:r>
              <a:rPr lang="ru-RU" sz="4800" u="sng" dirty="0">
                <a:latin typeface="Times New Roman" pitchFamily="18" charset="0"/>
                <a:cs typeface="Times New Roman" pitchFamily="18" charset="0"/>
                <a:hlinkClick r:id="rId2"/>
              </a:rPr>
              <a:t>Даже зверь не устоит.</a:t>
            </a:r>
            <a:br>
              <a:rPr lang="ru-RU" sz="4800" u="sng" dirty="0">
                <a:latin typeface="Times New Roman" pitchFamily="18" charset="0"/>
                <a:cs typeface="Times New Roman" pitchFamily="18" charset="0"/>
                <a:hlinkClick r:id="rId2"/>
              </a:rPr>
            </a:br>
            <a:r>
              <a:rPr lang="ru-RU" sz="4800" u="sng" dirty="0">
                <a:latin typeface="Times New Roman" pitchFamily="18" charset="0"/>
                <a:cs typeface="Times New Roman" pitchFamily="18" charset="0"/>
                <a:hlinkClick r:id="rId2"/>
              </a:rPr>
              <a:t>С какой же травкой пить настой?</a:t>
            </a:r>
            <a:br>
              <a:rPr lang="ru-RU" sz="4800" u="sng" dirty="0">
                <a:latin typeface="Times New Roman" pitchFamily="18" charset="0"/>
                <a:cs typeface="Times New Roman" pitchFamily="18" charset="0"/>
                <a:hlinkClick r:id="rId2"/>
              </a:rPr>
            </a:br>
            <a:r>
              <a:rPr lang="ru-RU" sz="4800" u="sng" dirty="0">
                <a:latin typeface="Times New Roman" pitchFamily="18" charset="0"/>
                <a:cs typeface="Times New Roman" pitchFamily="18" charset="0"/>
                <a:hlinkClick r:id="rId2"/>
              </a:rPr>
              <a:t>С чудо-травкой...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956376" y="5483012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3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412" y="1196752"/>
            <a:ext cx="5065144" cy="534921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19672" y="332656"/>
            <a:ext cx="5616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Зверобой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7956376" y="5483012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58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7956376" y="5483012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831" y="3869997"/>
            <a:ext cx="1868386" cy="21476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82" y="1952836"/>
            <a:ext cx="2435959" cy="219624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23528" y="332657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Какое растение используют   при боли в горле?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965561"/>
            <a:ext cx="2249400" cy="247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2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151465"/>
            <a:ext cx="2068182" cy="24828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50" y="1916832"/>
            <a:ext cx="2186353" cy="16376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1" y="4546612"/>
            <a:ext cx="1521519" cy="2080155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79512" y="260649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Какое из этих растений  используют при лечении </a:t>
            </a: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кашля?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956376" y="5483012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7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692696"/>
            <a:ext cx="3091410" cy="309141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504" y="3244334"/>
            <a:ext cx="763284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Молодец!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44244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Расширять знания  старших дошкольников о лекарственных  растениях нашей местности, о пользе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применении  их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жизни человека. Воспитывать любовь к родному краю. Формировать умение и желание активно беречь и защищать природу.</a:t>
            </a: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956376" y="5483012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82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88640"/>
            <a:ext cx="66784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u="sng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algn="ctr"/>
            <a:endParaRPr lang="ru-RU" sz="3600" u="sng" dirty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algn="ctr"/>
            <a:endParaRPr lang="ru-RU" sz="3600" u="sng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algn="ctr"/>
            <a:r>
              <a:rPr lang="ru-RU" sz="48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Обожжёт </a:t>
            </a:r>
            <a:r>
              <a:rPr lang="ru-RU" sz="4800" u="sng" dirty="0">
                <a:latin typeface="Times New Roman" pitchFamily="18" charset="0"/>
                <a:cs typeface="Times New Roman" pitchFamily="18" charset="0"/>
                <a:hlinkClick r:id="rId2"/>
              </a:rPr>
              <a:t>без огня </a:t>
            </a:r>
            <a:endParaRPr lang="ru-RU" sz="4800" u="sng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algn="ctr"/>
            <a:r>
              <a:rPr lang="ru-RU" sz="48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И </a:t>
            </a:r>
            <a:r>
              <a:rPr lang="ru-RU" sz="4800" u="sng" dirty="0">
                <a:latin typeface="Times New Roman" pitchFamily="18" charset="0"/>
                <a:cs typeface="Times New Roman" pitchFamily="18" charset="0"/>
                <a:hlinkClick r:id="rId2"/>
              </a:rPr>
              <a:t>тебя и меня</a:t>
            </a:r>
            <a:r>
              <a:rPr lang="ru-RU" sz="48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,</a:t>
            </a:r>
          </a:p>
          <a:p>
            <a:pPr algn="ctr"/>
            <a:r>
              <a:rPr lang="ru-RU" sz="48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ru-RU" sz="4800" u="sng" dirty="0">
                <a:latin typeface="Times New Roman" pitchFamily="18" charset="0"/>
                <a:cs typeface="Times New Roman" pitchFamily="18" charset="0"/>
                <a:hlinkClick r:id="rId2"/>
              </a:rPr>
              <a:t>А живёт у плетня.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956376" y="5483012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64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914" y="1196752"/>
            <a:ext cx="4448155" cy="551807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5576" y="260648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Крапива</a:t>
            </a: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956376" y="5483012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4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7956376" y="5483012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373306"/>
            <a:ext cx="7650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Стоят </a:t>
            </a:r>
            <a:r>
              <a:rPr lang="ru-RU" sz="4800" u="sng" dirty="0">
                <a:latin typeface="Times New Roman" pitchFamily="18" charset="0"/>
                <a:cs typeface="Times New Roman" pitchFamily="18" charset="0"/>
                <a:hlinkClick r:id="rId2"/>
              </a:rPr>
              <a:t>в поле сестрички: Жёлтый глазок, </a:t>
            </a:r>
            <a:endParaRPr lang="ru-RU" sz="4800" u="sng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algn="ctr"/>
            <a:r>
              <a:rPr lang="ru-RU" sz="48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Белые </a:t>
            </a:r>
            <a:r>
              <a:rPr lang="ru-RU" sz="4800" u="sng" dirty="0">
                <a:latin typeface="Times New Roman" pitchFamily="18" charset="0"/>
                <a:cs typeface="Times New Roman" pitchFamily="18" charset="0"/>
                <a:hlinkClick r:id="rId2"/>
              </a:rPr>
              <a:t>реснички</a:t>
            </a:r>
            <a:r>
              <a:rPr lang="ru-RU" sz="4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03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7956376" y="5483012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63688" y="1002117"/>
            <a:ext cx="5565071" cy="522309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79712" y="260648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Ромашка</a:t>
            </a:r>
          </a:p>
        </p:txBody>
      </p:sp>
    </p:spTree>
    <p:extLst>
      <p:ext uri="{BB962C8B-B14F-4D97-AF65-F5344CB8AC3E}">
        <p14:creationId xmlns:p14="http://schemas.microsoft.com/office/powerpoint/2010/main" val="90167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7956376" y="5483012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48680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u="sng" dirty="0">
                <a:latin typeface="Times New Roman" pitchFamily="18" charset="0"/>
                <a:cs typeface="Times New Roman" pitchFamily="18" charset="0"/>
                <a:hlinkClick r:id="rId2"/>
              </a:rPr>
              <a:t>Вдоль дорожек его встретишь,</a:t>
            </a:r>
            <a:br>
              <a:rPr lang="ru-RU" sz="4800" u="sng" dirty="0">
                <a:latin typeface="Times New Roman" pitchFamily="18" charset="0"/>
                <a:cs typeface="Times New Roman" pitchFamily="18" charset="0"/>
                <a:hlinkClick r:id="rId2"/>
              </a:rPr>
            </a:br>
            <a:r>
              <a:rPr lang="ru-RU" sz="4800" u="sng" dirty="0">
                <a:latin typeface="Times New Roman" pitchFamily="18" charset="0"/>
                <a:cs typeface="Times New Roman" pitchFamily="18" charset="0"/>
                <a:hlinkClick r:id="rId2"/>
              </a:rPr>
              <a:t>Ранки, ссадины излечишь,</a:t>
            </a:r>
            <a:br>
              <a:rPr lang="ru-RU" sz="4800" u="sng" dirty="0">
                <a:latin typeface="Times New Roman" pitchFamily="18" charset="0"/>
                <a:cs typeface="Times New Roman" pitchFamily="18" charset="0"/>
                <a:hlinkClick r:id="rId2"/>
              </a:rPr>
            </a:br>
            <a:r>
              <a:rPr lang="ru-RU" sz="4800" u="sng" dirty="0">
                <a:latin typeface="Times New Roman" pitchFamily="18" charset="0"/>
                <a:cs typeface="Times New Roman" pitchFamily="18" charset="0"/>
                <a:hlinkClick r:id="rId2"/>
              </a:rPr>
              <a:t>Сорвешь листочек осторожно.</a:t>
            </a:r>
            <a:br>
              <a:rPr lang="ru-RU" sz="4800" u="sng" dirty="0">
                <a:latin typeface="Times New Roman" pitchFamily="18" charset="0"/>
                <a:cs typeface="Times New Roman" pitchFamily="18" charset="0"/>
                <a:hlinkClick r:id="rId2"/>
              </a:rPr>
            </a:br>
            <a:r>
              <a:rPr lang="ru-RU" sz="4800" u="sng" dirty="0">
                <a:latin typeface="Times New Roman" pitchFamily="18" charset="0"/>
                <a:cs typeface="Times New Roman" pitchFamily="18" charset="0"/>
                <a:hlinkClick r:id="rId2"/>
              </a:rPr>
              <a:t>Кто нас излечит?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72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7956376" y="5483012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149730"/>
            <a:ext cx="5394176" cy="504194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75656" y="332656"/>
            <a:ext cx="38469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Подорожник </a:t>
            </a:r>
          </a:p>
        </p:txBody>
      </p:sp>
    </p:spTree>
    <p:extLst>
      <p:ext uri="{BB962C8B-B14F-4D97-AF65-F5344CB8AC3E}">
        <p14:creationId xmlns:p14="http://schemas.microsoft.com/office/powerpoint/2010/main" val="260669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7956376" y="5483012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548680"/>
            <a:ext cx="81369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u="sng" dirty="0">
                <a:latin typeface="Times New Roman" pitchFamily="18" charset="0"/>
                <a:cs typeface="Times New Roman" pitchFamily="18" charset="0"/>
                <a:hlinkClick r:id="rId2"/>
              </a:rPr>
              <a:t>Листик тот как руки мамы Тёплый, мягкий, первый самый, Повернёшь – холодный гладкий, </a:t>
            </a:r>
            <a:endParaRPr lang="ru-RU" sz="4800" u="sng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r>
              <a:rPr lang="ru-RU" sz="48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Нет </a:t>
            </a:r>
            <a:r>
              <a:rPr lang="ru-RU" sz="4800" u="sng" dirty="0">
                <a:latin typeface="Times New Roman" pitchFamily="18" charset="0"/>
                <a:cs typeface="Times New Roman" pitchFamily="18" charset="0"/>
                <a:hlinkClick r:id="rId2"/>
              </a:rPr>
              <a:t>здесь никакой загадки!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34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168</Words>
  <Application>Microsoft Office PowerPoint</Application>
  <PresentationFormat>Экран (4:3)</PresentationFormat>
  <Paragraphs>36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Лекарственные растения Кузбасса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Лекарственные растения  Кузбасса</dc:title>
  <dc:creator>admin</dc:creator>
  <cp:lastModifiedBy>admin</cp:lastModifiedBy>
  <cp:revision>21</cp:revision>
  <dcterms:created xsi:type="dcterms:W3CDTF">2022-09-09T18:17:34Z</dcterms:created>
  <dcterms:modified xsi:type="dcterms:W3CDTF">2022-09-09T22:51:58Z</dcterms:modified>
</cp:coreProperties>
</file>