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2"/>
  </p:notesMasterIdLst>
  <p:sldIdLst>
    <p:sldId id="264" r:id="rId2"/>
    <p:sldId id="257" r:id="rId3"/>
    <p:sldId id="258" r:id="rId4"/>
    <p:sldId id="261" r:id="rId5"/>
    <p:sldId id="259" r:id="rId6"/>
    <p:sldId id="263" r:id="rId7"/>
    <p:sldId id="260" r:id="rId8"/>
    <p:sldId id="266" r:id="rId9"/>
    <p:sldId id="265" r:id="rId10"/>
    <p:sldId id="26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B9AC4-5AF2-41A4-A317-2AB7AF6F75BA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A6362-AAA9-468A-8594-79A7848BA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016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A6362-AAA9-468A-8594-79A7848BA90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788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980E-3914-4A2D-92E3-7CE041F39BF8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D61177A-39AD-467D-ADCE-655565616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527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980E-3914-4A2D-92E3-7CE041F39BF8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D61177A-39AD-467D-ADCE-655565616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69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980E-3914-4A2D-92E3-7CE041F39BF8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D61177A-39AD-467D-ADCE-655565616DF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921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980E-3914-4A2D-92E3-7CE041F39BF8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61177A-39AD-467D-ADCE-655565616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793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980E-3914-4A2D-92E3-7CE041F39BF8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61177A-39AD-467D-ADCE-655565616DF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6260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980E-3914-4A2D-92E3-7CE041F39BF8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61177A-39AD-467D-ADCE-655565616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050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980E-3914-4A2D-92E3-7CE041F39BF8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177A-39AD-467D-ADCE-655565616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339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980E-3914-4A2D-92E3-7CE041F39BF8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177A-39AD-467D-ADCE-655565616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661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980E-3914-4A2D-92E3-7CE041F39BF8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177A-39AD-467D-ADCE-655565616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420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980E-3914-4A2D-92E3-7CE041F39BF8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D61177A-39AD-467D-ADCE-655565616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112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980E-3914-4A2D-92E3-7CE041F39BF8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D61177A-39AD-467D-ADCE-655565616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442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980E-3914-4A2D-92E3-7CE041F39BF8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D61177A-39AD-467D-ADCE-655565616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455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980E-3914-4A2D-92E3-7CE041F39BF8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177A-39AD-467D-ADCE-655565616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134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980E-3914-4A2D-92E3-7CE041F39BF8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177A-39AD-467D-ADCE-655565616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50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980E-3914-4A2D-92E3-7CE041F39BF8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177A-39AD-467D-ADCE-655565616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598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980E-3914-4A2D-92E3-7CE041F39BF8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61177A-39AD-467D-ADCE-655565616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219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4980E-3914-4A2D-92E3-7CE041F39BF8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D61177A-39AD-467D-ADCE-655565616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80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46" y="228595"/>
            <a:ext cx="11261671" cy="59360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90701" y="5072896"/>
            <a:ext cx="546265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</a:t>
            </a:r>
          </a:p>
          <a:p>
            <a:pPr algn="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Ермоленко Н.В.</a:t>
            </a:r>
          </a:p>
          <a:p>
            <a:pPr algn="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Никоненко Л.В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№ 34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«Красная шапочка»</a:t>
            </a: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972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3984" y="1044416"/>
            <a:ext cx="105826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u="sng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Помните!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берёт пример с вас – родителей;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Пусть ваш пример учит дисциплинированному поведению;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Старайтесь сделать все возможное, чтобы оградить детей от несчастных случаев!</a:t>
            </a:r>
            <a:endParaRPr lang="ru-RU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53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1104" y="1492103"/>
            <a:ext cx="1120444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ctr"/>
            <a:r>
              <a:rPr lang="ru-RU" sz="3600" b="1" i="0" u="none" strike="noStrike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 родители!</a:t>
            </a:r>
          </a:p>
          <a:p>
            <a:pPr indent="450850" algn="ctr"/>
            <a:endParaRPr lang="ru-RU" sz="3200" b="1" i="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ctr"/>
            <a:r>
              <a:rPr lang="ru-RU" sz="3200" b="1" i="1" u="none" strike="noStrike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i="1" u="none" strike="noStrike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Ежедневные хлопоты отвлекают вас, но не забывайте, что вашим детям нужна Ваша помощь и внимание</a:t>
            </a:r>
            <a:r>
              <a:rPr lang="ru-RU" sz="3200" b="1" i="1" u="none" strike="noStrike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3200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408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995"/>
            <a:ext cx="118140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«Папы, мамы знать должны -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автокресло для езды!»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5091" y="2911863"/>
            <a:ext cx="90743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заблокируйте дверь автомобиля;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0034" y="3452407"/>
            <a:ext cx="7863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b="1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 позволяйте ребенку ездить на переднем сиденье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509545"/>
            <a:ext cx="114117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должен ребенок передвигаться в автомобиле:</a:t>
            </a:r>
            <a:endParaRPr lang="ru-RU" sz="24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Пристегнутым в автокресле. Неважно, собираетесь ли Вы выехать на скоростную магистраль или добраться по соседней улице до детского сада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481" y="4139100"/>
            <a:ext cx="4704947" cy="270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675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2080" y="330446"/>
            <a:ext cx="9314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дорожного движения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0688" y="1038332"/>
            <a:ext cx="1154582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Помните, что ваш ребёнок должен усвоить:</a:t>
            </a:r>
          </a:p>
          <a:p>
            <a:r>
              <a:rPr lang="ru-RU" sz="2400" b="1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Без взрослых на дорогу выходить нельзя, а если идешь с взрослым за руку, не вырывайся, не сходи с тротуара;</a:t>
            </a:r>
          </a:p>
          <a:p>
            <a:r>
              <a:rPr lang="ru-RU" sz="2400" b="1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Ходить по улице следует спокойным шагом, придерживаясь правой стороны тротуара;</a:t>
            </a:r>
          </a:p>
          <a:p>
            <a:r>
              <a:rPr lang="ru-RU" sz="2400" b="1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Переходить дорогу можно только по пешеходному тротуару на зеленый сигнал светофора, убедившись, что все автомобили остановились;</a:t>
            </a:r>
          </a:p>
          <a:p>
            <a:r>
              <a:rPr lang="ru-RU" sz="2400" b="1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Проезжая часть предназначена только для транспортных средств;</a:t>
            </a:r>
          </a:p>
          <a:p>
            <a:r>
              <a:rPr lang="ru-RU" sz="2400" b="1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Движение транспорта на дороге регулируется сигналами светофора;</a:t>
            </a:r>
          </a:p>
          <a:p>
            <a:r>
              <a:rPr lang="ru-RU" sz="2400" b="1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В общественном транспорте не высовываться из окон, не выставлять руки и какие-либо предметы</a:t>
            </a:r>
            <a:endParaRPr lang="ru-RU" sz="2400" b="1" i="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348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8224" y="1466285"/>
            <a:ext cx="115702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у подъезда стоят транспортные средства или растут деревья, кусты, остановитесь, научите ребенка осматриваться по сторонам и определять: нет ли опасности приближающегося транспорта;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движении по тротуару придерживайтесь стороны подальше от проезжей части;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 должен находиться со стороны проезжей части;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переходе проезжей части дороги остановитесь и осмотритесь по сторонам;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8432" y="179755"/>
            <a:ext cx="11289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"Обучение детей наблюдательности</a:t>
            </a:r>
          </a:p>
          <a:p>
            <a:pPr algn="ctr"/>
            <a:r>
              <a:rPr lang="ru-RU" sz="3600" b="1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улице"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2880" y="4785069"/>
            <a:ext cx="11359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Учите ребенка всматриваться вдаль, пропускать приближающийся транспорт;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бращайте внимание ребенка на то, что за большими машинами </a:t>
            </a:r>
            <a:r>
              <a:rPr lang="ru-RU" sz="2400" b="1" i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(автобус, троллейбус)</a:t>
            </a:r>
            <a:r>
              <a:rPr lang="ru-RU" sz="2400" b="1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может быть опасность – движущийся на большой скорости легковой автомобиль или мотоцикл</a:t>
            </a:r>
            <a:endParaRPr lang="ru-RU" sz="2400" b="1" i="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108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0560" y="326059"/>
            <a:ext cx="10448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"Обучение детей наблюдательности</a:t>
            </a:r>
          </a:p>
          <a:p>
            <a:pPr algn="ctr"/>
            <a:r>
              <a:rPr lang="ru-RU" sz="3600" b="1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улице"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5216" y="2138279"/>
            <a:ext cx="10533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Показывайте ребенку следующие действия по осмотру дороги: поворот головы налево, направо, еще раз налево;</a:t>
            </a:r>
            <a:endParaRPr lang="ru-RU" sz="2400" b="1" i="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5488" y="3063901"/>
            <a:ext cx="102900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Учите ребенка всматриваться вдаль, пропускать приближающийся транспорт;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бращайте внимание ребенка на то, что за большими машинами </a:t>
            </a:r>
            <a:r>
              <a:rPr lang="ru-RU" sz="2400" b="1" i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(автобус, троллейбус)</a:t>
            </a:r>
            <a:r>
              <a:rPr lang="ru-RU" sz="2400" b="1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может быть опасность – движущийся на большой скорости легковой автомобиль или мотоцикл</a:t>
            </a:r>
            <a:endParaRPr lang="ru-RU" sz="2400" b="1" i="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928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2480" y="216331"/>
            <a:ext cx="109484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000" b="1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омните и о правилах безопасности вашего ребёнка дома: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8912" y="2039773"/>
            <a:ext cx="952195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464646"/>
                </a:solidFill>
                <a:effectLst/>
                <a:latin typeface="Tahoma" panose="020B0604030504040204" pitchFamily="34" charset="0"/>
              </a:rPr>
              <a:t>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b="1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 оставляйте ребёнка одного в квартире;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b="1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 оставляйте без присмотра включенные электроприборы;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400" b="1" i="0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аблокируйте доступ к розеткам;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400" b="1" i="0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Избегайте контакта ребёнка с электрической или газовой  плитой и спичками</a:t>
            </a:r>
            <a:endParaRPr lang="ru-RU" sz="2400" b="1" i="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211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6275" y="330446"/>
            <a:ext cx="100346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для родителей об </a:t>
            </a:r>
            <a:endParaRPr lang="ru-RU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опасностях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открытого окна: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76892" y="1469688"/>
            <a:ext cx="1077091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надеяться на режим «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микропроветривание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на металлопластиковых окнах – из этого режима окно легко открыть, даже случайно дернув за ручку;</a:t>
            </a:r>
          </a:p>
          <a:p>
            <a:pPr marL="285750" indent="-285750" algn="just" fontAlgn="base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пренебрегайте средствами детской защиты на окнах: металлопластиковые окна в доме, где есть ребенок, просто необходимо оборудовать специальными устройствами, блокирующими открывание окна;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3771" y="4444663"/>
            <a:ext cx="110203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оспитывайте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ребенка правильно: не ставьте его на подоконник, не поощряйте самостоятельного лазания туда, строго предупреждайте даже попытки таких «игр»;</a:t>
            </a:r>
          </a:p>
        </p:txBody>
      </p:sp>
    </p:spTree>
    <p:extLst>
      <p:ext uri="{BB962C8B-B14F-4D97-AF65-F5344CB8AC3E}">
        <p14:creationId xmlns:p14="http://schemas.microsoft.com/office/powerpoint/2010/main" val="1363395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39547" y="324433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6277" y="274911"/>
            <a:ext cx="89123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 об опасностях открытого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окна: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4112" y="1490007"/>
            <a:ext cx="116982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может находиться без присмотра в помещении, где открыто настежь окно или есть хоть малейшая вероятность, что ребенок может его самостоятельно открыть;</a:t>
            </a:r>
          </a:p>
          <a:p>
            <a:pPr marL="285750" indent="-285750" algn="just" fontAlgn="base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урнитура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 и сами рамы должны быть исправны, чтобы предупредить их самопроизвольное или слишком легкое открывание ребенком;</a:t>
            </a:r>
          </a:p>
          <a:p>
            <a:pPr marL="285750" indent="-285750" algn="just" fontAlgn="base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оставляете ребенка одного даже на непродолжительное время в помещении, а закрывать окно полностью не хотите, то в случае со стандартными деревянными рамами закройте окно на шпингалеты и снизу, и сверху (не пренебрегайте верхним шпингалетом, так как нижний довольно легко открыть) и откройте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форточку;</a:t>
            </a:r>
          </a:p>
          <a:p>
            <a:pPr marL="285750" indent="-285750" algn="just" fontAlgn="base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металлопластиковым окном, поставьте раму в режим «фронтальное проветривание», так как из этого режима маленький ребенок самостоятельно вряд ли сможет открыть окно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80944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98</TotalTime>
  <Words>380</Words>
  <Application>Microsoft Office PowerPoint</Application>
  <PresentationFormat>Произвольный</PresentationFormat>
  <Paragraphs>60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Ермоленко Наталья Викторовна</cp:lastModifiedBy>
  <cp:revision>14</cp:revision>
  <dcterms:created xsi:type="dcterms:W3CDTF">2020-11-02T09:50:24Z</dcterms:created>
  <dcterms:modified xsi:type="dcterms:W3CDTF">2022-07-19T13:54:45Z</dcterms:modified>
</cp:coreProperties>
</file>