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9" r:id="rId6"/>
    <p:sldId id="257" r:id="rId7"/>
    <p:sldId id="265" r:id="rId8"/>
    <p:sldId id="258" r:id="rId9"/>
    <p:sldId id="266" r:id="rId10"/>
    <p:sldId id="259" r:id="rId11"/>
    <p:sldId id="267" r:id="rId12"/>
    <p:sldId id="260" r:id="rId13"/>
    <p:sldId id="268" r:id="rId14"/>
    <p:sldId id="264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8000"/>
    <a:srgbClr val="006600"/>
    <a:srgbClr val="FFFF66"/>
    <a:srgbClr val="003300"/>
    <a:srgbClr val="009900"/>
    <a:srgbClr val="FFFF99"/>
    <a:srgbClr val="CC0099"/>
    <a:srgbClr val="FF33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5.png"/><Relationship Id="rId7" Type="http://schemas.openxmlformats.org/officeDocument/2006/relationships/image" Target="../media/image83.jpeg"/><Relationship Id="rId12" Type="http://schemas.openxmlformats.org/officeDocument/2006/relationships/image" Target="../media/image8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6.jpeg"/><Relationship Id="rId5" Type="http://schemas.openxmlformats.org/officeDocument/2006/relationships/image" Target="../media/image81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jpeg"/><Relationship Id="rId5" Type="http://schemas.openxmlformats.org/officeDocument/2006/relationships/image" Target="../media/image9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6.png"/><Relationship Id="rId3" Type="http://schemas.openxmlformats.org/officeDocument/2006/relationships/image" Target="../media/image93.png"/><Relationship Id="rId7" Type="http://schemas.openxmlformats.org/officeDocument/2006/relationships/image" Target="../media/image102.jpeg"/><Relationship Id="rId12" Type="http://schemas.openxmlformats.org/officeDocument/2006/relationships/image" Target="../media/image105.png"/><Relationship Id="rId2" Type="http://schemas.openxmlformats.org/officeDocument/2006/relationships/image" Target="../media/image88.jpe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11" Type="http://schemas.openxmlformats.org/officeDocument/2006/relationships/image" Target="../media/image104.jpeg"/><Relationship Id="rId5" Type="http://schemas.openxmlformats.org/officeDocument/2006/relationships/image" Target="../media/image100.jpeg"/><Relationship Id="rId15" Type="http://schemas.openxmlformats.org/officeDocument/2006/relationships/image" Target="../media/image108.png"/><Relationship Id="rId10" Type="http://schemas.openxmlformats.org/officeDocument/2006/relationships/image" Target="../media/image89.png"/><Relationship Id="rId4" Type="http://schemas.openxmlformats.org/officeDocument/2006/relationships/image" Target="../media/image99.jpeg"/><Relationship Id="rId9" Type="http://schemas.openxmlformats.org/officeDocument/2006/relationships/image" Target="../media/image95.jpeg"/><Relationship Id="rId1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3.png"/><Relationship Id="rId7" Type="http://schemas.openxmlformats.org/officeDocument/2006/relationships/image" Target="../media/image110.jpeg"/><Relationship Id="rId12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7.png"/><Relationship Id="rId5" Type="http://schemas.openxmlformats.org/officeDocument/2006/relationships/image" Target="../media/image8.png"/><Relationship Id="rId10" Type="http://schemas.openxmlformats.org/officeDocument/2006/relationships/image" Target="../media/image112.jpeg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18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0.png"/><Relationship Id="rId5" Type="http://schemas.openxmlformats.org/officeDocument/2006/relationships/image" Target="../media/image17.png"/><Relationship Id="rId1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openxmlformats.org/officeDocument/2006/relationships/image" Target="../media/image20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jpeg"/><Relationship Id="rId2" Type="http://schemas.openxmlformats.org/officeDocument/2006/relationships/image" Target="../media/image22.jpeg"/><Relationship Id="rId16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7.jpeg"/><Relationship Id="rId1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" Type="http://schemas.openxmlformats.org/officeDocument/2006/relationships/image" Target="../media/image22.jpe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5.jpeg"/><Relationship Id="rId5" Type="http://schemas.openxmlformats.org/officeDocument/2006/relationships/image" Target="../media/image40.png"/><Relationship Id="rId15" Type="http://schemas.openxmlformats.org/officeDocument/2006/relationships/image" Target="../media/image49.png"/><Relationship Id="rId10" Type="http://schemas.openxmlformats.org/officeDocument/2006/relationships/image" Target="../media/image44.jpg"/><Relationship Id="rId19" Type="http://schemas.openxmlformats.org/officeDocument/2006/relationships/image" Target="../media/image53.png"/><Relationship Id="rId4" Type="http://schemas.openxmlformats.org/officeDocument/2006/relationships/image" Target="../media/image39.png"/><Relationship Id="rId9" Type="http://schemas.openxmlformats.org/officeDocument/2006/relationships/image" Target="../media/image43.jpg"/><Relationship Id="rId14" Type="http://schemas.openxmlformats.org/officeDocument/2006/relationships/image" Target="../media/image4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jpeg"/><Relationship Id="rId10" Type="http://schemas.openxmlformats.org/officeDocument/2006/relationships/image" Target="../media/image63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71.jpeg"/><Relationship Id="rId3" Type="http://schemas.openxmlformats.org/officeDocument/2006/relationships/image" Target="../media/image59.png"/><Relationship Id="rId7" Type="http://schemas.openxmlformats.org/officeDocument/2006/relationships/image" Target="../media/image68.jpeg"/><Relationship Id="rId12" Type="http://schemas.openxmlformats.org/officeDocument/2006/relationships/image" Target="../media/image58.jpeg"/><Relationship Id="rId2" Type="http://schemas.openxmlformats.org/officeDocument/2006/relationships/image" Target="../media/image55.pn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11" Type="http://schemas.openxmlformats.org/officeDocument/2006/relationships/image" Target="../media/image70.jpeg"/><Relationship Id="rId5" Type="http://schemas.openxmlformats.org/officeDocument/2006/relationships/image" Target="../media/image66.jpeg"/><Relationship Id="rId15" Type="http://schemas.openxmlformats.org/officeDocument/2006/relationships/image" Target="../media/image72.png"/><Relationship Id="rId10" Type="http://schemas.openxmlformats.org/officeDocument/2006/relationships/image" Target="../media/image69.jpeg"/><Relationship Id="rId4" Type="http://schemas.openxmlformats.org/officeDocument/2006/relationships/image" Target="../media/image63.png"/><Relationship Id="rId9" Type="http://schemas.openxmlformats.org/officeDocument/2006/relationships/image" Target="../media/image56.jpeg"/><Relationship Id="rId14" Type="http://schemas.openxmlformats.org/officeDocument/2006/relationships/image" Target="../media/image6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ublic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776"/>
            <a:ext cx="9144000" cy="679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46373143-Save-animals-emblem-animal-planet-animals-world-Cute-animals--Stock-Phot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278" y="439370"/>
            <a:ext cx="5713494" cy="5914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87749" y="396524"/>
            <a:ext cx="8211611" cy="6123727"/>
          </a:xfrm>
          <a:prstGeom prst="roundRect">
            <a:avLst>
              <a:gd name="adj" fmla="val 16667"/>
            </a:avLst>
          </a:prstGeom>
          <a:solidFill>
            <a:srgbClr val="FFFFFF">
              <a:alpha val="70000"/>
            </a:srgbClr>
          </a:solidFill>
          <a:ln w="76200" algn="in">
            <a:solidFill>
              <a:srgbClr val="73DCF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331966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37361-1-green-leaves-phot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397"/>
            <a:ext cx="9144000" cy="679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WordArt 9" descr="yarkie-raznocvetnye-volny"/>
          <p:cNvSpPr>
            <a:spLocks noChangeArrowheads="1" noChangeShapeType="1" noTextEdit="1"/>
          </p:cNvSpPr>
          <p:nvPr/>
        </p:nvSpPr>
        <p:spPr bwMode="auto">
          <a:xfrm>
            <a:off x="997429" y="3253804"/>
            <a:ext cx="7098221" cy="772872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smtClean="0">
                <a:ln w="10541" algn="ctr">
                  <a:solidFill>
                    <a:srgbClr val="0033CC"/>
                  </a:solidFill>
                  <a:round/>
                  <a:headEnd/>
                  <a:tailEnd/>
                </a:ln>
                <a:blipFill dpi="0" rotWithShape="0">
                  <a:blip r:embed="rId5"/>
                  <a:srcRect/>
                  <a:stretch>
                    <a:fillRect/>
                  </a:stretch>
                </a:blipFill>
                <a:effectLst>
                  <a:outerShdw dist="107763" dir="13500000" algn="ctr" rotWithShape="0">
                    <a:srgbClr val="00B0F0">
                      <a:alpha val="50000"/>
                    </a:srgbClr>
                  </a:outerShdw>
                </a:effectLst>
                <a:latin typeface="Arial Black"/>
              </a:rPr>
              <a:t>"СДЕЛАЕМ ПЛАНЕТУ ЯРЧЕ!"</a:t>
            </a:r>
            <a:endParaRPr lang="ru-RU" sz="3600" b="1" kern="10" spc="0" dirty="0">
              <a:ln w="10541" algn="ctr">
                <a:solidFill>
                  <a:srgbClr val="0033CC"/>
                </a:solidFill>
                <a:round/>
                <a:headEnd/>
                <a:tailEnd/>
              </a:ln>
              <a:blipFill dpi="0" rotWithShape="0">
                <a:blip r:embed="rId5"/>
                <a:srcRect/>
                <a:stretch>
                  <a:fillRect/>
                </a:stretch>
              </a:blipFill>
              <a:effectLst>
                <a:outerShdw dist="107763" dir="13500000" algn="ctr" rotWithShape="0">
                  <a:srgbClr val="00B0F0">
                    <a:alpha val="5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26" name="Picture 48" descr="%D1%81%D1%87%D0%B0%D1%81%D1%82-%D0%B8%D0%B2%D1%8B%D1%85-%D0%BC%D0%B0-%D1%8B%D1%88%D0%B0-44607137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67532" y="5332654"/>
            <a:ext cx="1472419" cy="1135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0_729ed_de4b0083_X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911">
            <a:off x="1050806" y="2004652"/>
            <a:ext cx="765817" cy="7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0_a09af_496c01e6_X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8952">
            <a:off x="6630033" y="161975"/>
            <a:ext cx="745241" cy="6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0_a490c_6382f9fa_XL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624">
            <a:off x="7523857" y="6046047"/>
            <a:ext cx="594030" cy="61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Butterflies_3_0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570">
            <a:off x="1403642" y="4187151"/>
            <a:ext cx="620907" cy="63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hello_html_m65810ab9"/>
          <p:cNvPicPr>
            <a:picLocks noChangeAspect="1" noChangeArrowheads="1"/>
          </p:cNvPicPr>
          <p:nvPr/>
        </p:nvPicPr>
        <p:blipFill>
          <a:blip r:embed="rId11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0" y="5574117"/>
            <a:ext cx="655818" cy="89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s1200"/>
          <p:cNvPicPr>
            <a:picLocks noChangeAspect="1" noChangeArrowheads="1"/>
          </p:cNvPicPr>
          <p:nvPr/>
        </p:nvPicPr>
        <p:blipFill>
          <a:blip r:embed="rId1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91">
            <a:off x="8078776" y="4881046"/>
            <a:ext cx="1002673" cy="7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509106" y="1742733"/>
            <a:ext cx="6074866" cy="637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spc="50" dirty="0" smtClean="0">
                <a:ln w="3810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ЭКОЛОГИЧЕСКИЙ КВЕСТ</a:t>
            </a:r>
          </a:p>
          <a:p>
            <a:r>
              <a:rPr lang="ru-RU" sz="4800" b="1" spc="50" dirty="0" smtClean="0">
                <a:ln w="3810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к Дню биоразнообразия</a:t>
            </a:r>
            <a:endParaRPr lang="ru-RU" sz="4800" b="1" spc="50" dirty="0">
              <a:ln w="3810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stral" panose="03090702030407020403" pitchFamily="66" charset="0"/>
              <a:cs typeface="Aharoni" panose="02010803020104030203" pitchFamily="2" charset="-79"/>
            </a:endParaRPr>
          </a:p>
        </p:txBody>
      </p:sp>
      <p:pic>
        <p:nvPicPr>
          <p:cNvPr id="25" name="Picture 22" descr="%D1%81%D1%87%D0%B0%D1%81%D1%82-%D0%B8%D0%B2%D1%8B%D1%85-%D0%BC%D0%B0-%D1%8B%D1%88%D0%B0-44607137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175" y="5259118"/>
            <a:ext cx="1300963" cy="105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3" descr="child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4171">
            <a:off x="5910625" y="5419631"/>
            <a:ext cx="1455920" cy="92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3742883" y="6071996"/>
            <a:ext cx="1702284" cy="56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cs typeface="Arial" pitchFamily="34" charset="0"/>
              </a:rPr>
              <a:t>2022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cs typeface="Arial" pitchFamily="34" charset="0"/>
              </a:rPr>
              <a:t>Междуреченск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4368726" y="4138332"/>
            <a:ext cx="4211386" cy="56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cs typeface="Arial" pitchFamily="34" charset="0"/>
              </a:rPr>
              <a:t>Составитель: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i="0" u="none" strike="noStrike" cap="none" normalizeH="0" baseline="0" dirty="0" err="1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cs typeface="Arial" pitchFamily="34" charset="0"/>
              </a:rPr>
              <a:t>Пумпа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cs typeface="Arial" pitchFamily="34" charset="0"/>
              </a:rPr>
              <a:t> Ирина Сергеевна</a:t>
            </a:r>
            <a:r>
              <a:rPr lang="ru-RU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,  </a:t>
            </a:r>
            <a:r>
              <a:rPr lang="ru-RU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воспитатель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2102189" y="806741"/>
            <a:ext cx="4978008" cy="56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cs typeface="Arial" pitchFamily="34" charset="0"/>
              </a:rPr>
              <a:t>МБДОУ «Детский сад №55</a:t>
            </a:r>
            <a:r>
              <a:rPr kumimoji="0" lang="ru-RU" sz="1800" b="1" i="0" u="none" strike="noStrike" cap="none" normalizeH="0" dirty="0" smtClean="0">
                <a:ln>
                  <a:noFill/>
                </a:ln>
                <a:solidFill>
                  <a:srgbClr val="003300"/>
                </a:solidFill>
                <a:effectLst/>
                <a:latin typeface="Times New Roman" pitchFamily="18" charset="0"/>
                <a:cs typeface="Arial" pitchFamily="34" charset="0"/>
              </a:rPr>
              <a:t> «Золотая рыбка»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0033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1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1836" y="66409"/>
            <a:ext cx="9150152" cy="6725313"/>
            <a:chOff x="104613572" y="106434255"/>
            <a:chExt cx="10913799" cy="7547468"/>
          </a:xfrm>
        </p:grpSpPr>
        <p:pic>
          <p:nvPicPr>
            <p:cNvPr id="6147" name="Picture 3" descr="земля"/>
            <p:cNvPicPr>
              <a:picLocks noChangeAspect="1" noChangeArrowheads="1"/>
            </p:cNvPicPr>
            <p:nvPr/>
          </p:nvPicPr>
          <p:blipFill>
            <a:blip r:embed="rId2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992801" y="106520853"/>
              <a:ext cx="10331480" cy="72494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6148" name="Picture 4" descr="Vector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534" b="30876"/>
            <a:stretch>
              <a:fillRect/>
            </a:stretch>
          </p:blipFill>
          <p:spPr bwMode="auto">
            <a:xfrm>
              <a:off x="110860513" y="111535428"/>
              <a:ext cx="4666858" cy="2445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5" name="WordArt 5"/>
            <p:cNvSpPr>
              <a:spLocks noChangeArrowheads="1" noChangeShapeType="1" noTextEdit="1"/>
            </p:cNvSpPr>
            <p:nvPr/>
          </p:nvSpPr>
          <p:spPr bwMode="auto">
            <a:xfrm>
              <a:off x="107874446" y="106491269"/>
              <a:ext cx="4568190" cy="53530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spc="0" dirty="0" err="1" smtClean="0">
                  <a:ln w="15875" algn="ctr">
                    <a:solidFill>
                      <a:srgbClr val="21285E"/>
                    </a:solidFill>
                    <a:round/>
                    <a:headEnd/>
                    <a:tailEnd/>
                  </a:ln>
                  <a:solidFill>
                    <a:srgbClr val="21285E"/>
                  </a:solidFill>
                  <a:effectLst>
                    <a:outerShdw dist="107763" dir="2700000" algn="ctr" rotWithShape="0">
                      <a:srgbClr val="FFFFFF">
                        <a:alpha val="50000"/>
                      </a:srgbClr>
                    </a:outerShdw>
                  </a:effectLst>
                  <a:latin typeface="Comic Sans MS"/>
                </a:rPr>
                <a:t>ЭКОстанция</a:t>
              </a:r>
              <a:endParaRPr lang="ru-RU" sz="3600" b="1" kern="10" spc="0" dirty="0">
                <a:ln w="15875" algn="ctr">
                  <a:solidFill>
                    <a:srgbClr val="21285E"/>
                  </a:solidFill>
                  <a:round/>
                  <a:headEnd/>
                  <a:tailEnd/>
                </a:ln>
                <a:solidFill>
                  <a:srgbClr val="21285E"/>
                </a:solidFill>
                <a:effectLst>
                  <a:outerShdw dist="107763" dir="2700000" algn="ctr" rotWithShape="0">
                    <a:srgbClr val="FFFFFF">
                      <a:alpha val="50000"/>
                    </a:srgbClr>
                  </a:outerShdw>
                </a:effectLst>
                <a:latin typeface="Comic Sans MS"/>
              </a:endParaRPr>
            </a:p>
          </p:txBody>
        </p:sp>
        <p:sp>
          <p:nvSpPr>
            <p:cNvPr id="6" name="AutoShape 6"/>
            <p:cNvSpPr>
              <a:spLocks noChangeArrowheads="1"/>
            </p:cNvSpPr>
            <p:nvPr/>
          </p:nvSpPr>
          <p:spPr bwMode="auto">
            <a:xfrm rot="5400000">
              <a:off x="113524665" y="105902760"/>
              <a:ext cx="1421130" cy="2484120"/>
            </a:xfrm>
            <a:prstGeom prst="flowChartDelay">
              <a:avLst/>
            </a:prstGeom>
            <a:solidFill>
              <a:srgbClr val="FFFF00"/>
            </a:solidFill>
            <a:ln w="9525" algn="in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pic>
          <p:nvPicPr>
            <p:cNvPr id="6151" name="Picture 7" descr="Vector2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626"/>
            <a:stretch>
              <a:fillRect/>
            </a:stretch>
          </p:blipFill>
          <p:spPr bwMode="auto">
            <a:xfrm rot="5400000">
              <a:off x="104470357" y="110314969"/>
              <a:ext cx="3809969" cy="35235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105068397" y="106507399"/>
              <a:ext cx="2504252" cy="2029325"/>
              <a:chOff x="103662419" y="110513334"/>
              <a:chExt cx="2630824" cy="2311414"/>
            </a:xfrm>
          </p:grpSpPr>
          <p:grpSp>
            <p:nvGrpSpPr>
              <p:cNvPr id="11" name="Group 9"/>
              <p:cNvGrpSpPr>
                <a:grpSpLocks/>
              </p:cNvGrpSpPr>
              <p:nvPr/>
            </p:nvGrpSpPr>
            <p:grpSpPr bwMode="auto">
              <a:xfrm rot="17819425">
                <a:off x="104995745" y="111113516"/>
                <a:ext cx="1007605" cy="1341496"/>
                <a:chOff x="95184977" y="115498155"/>
                <a:chExt cx="1864038" cy="2307906"/>
              </a:xfrm>
            </p:grpSpPr>
            <p:cxnSp>
              <p:nvCxnSpPr>
                <p:cNvPr id="6154" name="AutoShape 10"/>
                <p:cNvCxnSpPr>
                  <a:cxnSpLocks noChangeShapeType="1"/>
                </p:cNvCxnSpPr>
                <p:nvPr/>
              </p:nvCxnSpPr>
              <p:spPr bwMode="auto">
                <a:xfrm flipV="1">
                  <a:off x="95254939" y="115577141"/>
                  <a:ext cx="1703399" cy="2156286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152" name="Oval 11"/>
                <p:cNvSpPr>
                  <a:spLocks noChangeArrowheads="1"/>
                </p:cNvSpPr>
                <p:nvPr/>
              </p:nvSpPr>
              <p:spPr bwMode="auto">
                <a:xfrm>
                  <a:off x="95184977" y="117689851"/>
                  <a:ext cx="127804" cy="116210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153" name="Oval 12"/>
                <p:cNvSpPr>
                  <a:spLocks noChangeArrowheads="1"/>
                </p:cNvSpPr>
                <p:nvPr/>
              </p:nvSpPr>
              <p:spPr bwMode="auto">
                <a:xfrm>
                  <a:off x="96921211" y="115498155"/>
                  <a:ext cx="127804" cy="116212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2" name="Group 13"/>
              <p:cNvGrpSpPr>
                <a:grpSpLocks/>
              </p:cNvGrpSpPr>
              <p:nvPr/>
            </p:nvGrpSpPr>
            <p:grpSpPr bwMode="auto">
              <a:xfrm rot="-3678888">
                <a:off x="105380948" y="111153425"/>
                <a:ext cx="642519" cy="544439"/>
                <a:chOff x="97146215" y="114973092"/>
                <a:chExt cx="1117281" cy="1302066"/>
              </a:xfrm>
            </p:grpSpPr>
            <p:cxnSp>
              <p:nvCxnSpPr>
                <p:cNvPr id="6158" name="AutoShape 14"/>
                <p:cNvCxnSpPr>
                  <a:cxnSpLocks noChangeShapeType="1"/>
                </p:cNvCxnSpPr>
                <p:nvPr/>
              </p:nvCxnSpPr>
              <p:spPr bwMode="auto">
                <a:xfrm flipV="1">
                  <a:off x="97237653" y="115055958"/>
                  <a:ext cx="944882" cy="1142998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149" name="Oval 15"/>
                <p:cNvSpPr>
                  <a:spLocks noChangeArrowheads="1"/>
                </p:cNvSpPr>
                <p:nvPr/>
              </p:nvSpPr>
              <p:spPr bwMode="auto">
                <a:xfrm>
                  <a:off x="97146215" y="116153239"/>
                  <a:ext cx="137156" cy="121919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150" name="Oval 16"/>
                <p:cNvSpPr>
                  <a:spLocks noChangeArrowheads="1"/>
                </p:cNvSpPr>
                <p:nvPr/>
              </p:nvSpPr>
              <p:spPr bwMode="auto">
                <a:xfrm>
                  <a:off x="98126336" y="114973092"/>
                  <a:ext cx="137160" cy="121919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pic>
            <p:nvPicPr>
              <p:cNvPr id="6161" name="Picture 17" descr="Vector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23379500">
                <a:off x="104595520" y="111072456"/>
                <a:ext cx="1697723" cy="8803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3" name="Group 18"/>
              <p:cNvGrpSpPr>
                <a:grpSpLocks/>
              </p:cNvGrpSpPr>
              <p:nvPr/>
            </p:nvGrpSpPr>
            <p:grpSpPr bwMode="auto">
              <a:xfrm rot="945855">
                <a:off x="103748612" y="110844773"/>
                <a:ext cx="667871" cy="746728"/>
                <a:chOff x="103350964" y="122083730"/>
                <a:chExt cx="1117282" cy="1302068"/>
              </a:xfrm>
            </p:grpSpPr>
            <p:cxnSp>
              <p:nvCxnSpPr>
                <p:cNvPr id="6163" name="AutoShape 19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3442405" y="122166597"/>
                  <a:ext cx="944879" cy="1143000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6145" name="Oval 20"/>
                <p:cNvSpPr>
                  <a:spLocks noChangeArrowheads="1"/>
                </p:cNvSpPr>
                <p:nvPr/>
              </p:nvSpPr>
              <p:spPr bwMode="auto">
                <a:xfrm>
                  <a:off x="103350964" y="123263880"/>
                  <a:ext cx="137157" cy="121918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146" name="Oval 21"/>
                <p:cNvSpPr>
                  <a:spLocks noChangeArrowheads="1"/>
                </p:cNvSpPr>
                <p:nvPr/>
              </p:nvSpPr>
              <p:spPr bwMode="auto">
                <a:xfrm>
                  <a:off x="104331086" y="122083730"/>
                  <a:ext cx="137160" cy="121919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 rot="-2201788">
                <a:off x="104030576" y="110836613"/>
                <a:ext cx="1195815" cy="1388582"/>
                <a:chOff x="99363581" y="119260647"/>
                <a:chExt cx="1864043" cy="2307907"/>
              </a:xfrm>
            </p:grpSpPr>
            <p:cxnSp>
              <p:nvCxnSpPr>
                <p:cNvPr id="6167" name="AutoShape 23"/>
                <p:cNvCxnSpPr>
                  <a:cxnSpLocks noChangeShapeType="1"/>
                </p:cNvCxnSpPr>
                <p:nvPr/>
              </p:nvCxnSpPr>
              <p:spPr bwMode="auto">
                <a:xfrm flipV="1">
                  <a:off x="99433544" y="119339638"/>
                  <a:ext cx="1703397" cy="2156285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31" name="Oval 24"/>
                <p:cNvSpPr>
                  <a:spLocks noChangeArrowheads="1"/>
                </p:cNvSpPr>
                <p:nvPr/>
              </p:nvSpPr>
              <p:spPr bwMode="auto">
                <a:xfrm>
                  <a:off x="99363581" y="121452344"/>
                  <a:ext cx="127805" cy="116210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6144" name="Oval 25"/>
                <p:cNvSpPr>
                  <a:spLocks noChangeArrowheads="1"/>
                </p:cNvSpPr>
                <p:nvPr/>
              </p:nvSpPr>
              <p:spPr bwMode="auto">
                <a:xfrm>
                  <a:off x="101099817" y="119260647"/>
                  <a:ext cx="127807" cy="116211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sp>
            <p:nvSpPr>
              <p:cNvPr id="15" name="Oval 26"/>
              <p:cNvSpPr>
                <a:spLocks noChangeArrowheads="1"/>
              </p:cNvSpPr>
              <p:nvPr/>
            </p:nvSpPr>
            <p:spPr bwMode="auto">
              <a:xfrm rot="2133985">
                <a:off x="103926256" y="111121051"/>
                <a:ext cx="727231" cy="1265092"/>
              </a:xfrm>
              <a:prstGeom prst="ellipse">
                <a:avLst/>
              </a:prstGeom>
              <a:solidFill>
                <a:srgbClr val="FFFF00"/>
              </a:solidFill>
              <a:ln w="9525" algn="in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16" name="Group 27"/>
              <p:cNvGrpSpPr>
                <a:grpSpLocks/>
              </p:cNvGrpSpPr>
              <p:nvPr/>
            </p:nvGrpSpPr>
            <p:grpSpPr bwMode="auto">
              <a:xfrm rot="-5119434">
                <a:off x="103776625" y="111398676"/>
                <a:ext cx="773091" cy="1001504"/>
                <a:chOff x="95240080" y="110457177"/>
                <a:chExt cx="1284924" cy="1561150"/>
              </a:xfrm>
            </p:grpSpPr>
            <p:cxnSp>
              <p:nvCxnSpPr>
                <p:cNvPr id="6172" name="AutoShape 28"/>
                <p:cNvCxnSpPr>
                  <a:cxnSpLocks noChangeShapeType="1"/>
                </p:cNvCxnSpPr>
                <p:nvPr/>
              </p:nvCxnSpPr>
              <p:spPr bwMode="auto">
                <a:xfrm flipV="1">
                  <a:off x="95310041" y="110536166"/>
                  <a:ext cx="1139520" cy="1424767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9" name="Oval 29"/>
                <p:cNvSpPr>
                  <a:spLocks noChangeArrowheads="1"/>
                </p:cNvSpPr>
                <p:nvPr/>
              </p:nvSpPr>
              <p:spPr bwMode="auto">
                <a:xfrm>
                  <a:off x="95240080" y="111902116"/>
                  <a:ext cx="127806" cy="116211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30" name="Oval 30"/>
                <p:cNvSpPr>
                  <a:spLocks noChangeArrowheads="1"/>
                </p:cNvSpPr>
                <p:nvPr/>
              </p:nvSpPr>
              <p:spPr bwMode="auto">
                <a:xfrm>
                  <a:off x="96397200" y="110457177"/>
                  <a:ext cx="127804" cy="116211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7" name="Group 31"/>
              <p:cNvGrpSpPr>
                <a:grpSpLocks/>
              </p:cNvGrpSpPr>
              <p:nvPr/>
            </p:nvGrpSpPr>
            <p:grpSpPr bwMode="auto">
              <a:xfrm rot="4884518">
                <a:off x="104831444" y="110428429"/>
                <a:ext cx="626379" cy="796190"/>
                <a:chOff x="112842617" y="112741080"/>
                <a:chExt cx="1117280" cy="1302065"/>
              </a:xfrm>
            </p:grpSpPr>
            <p:cxnSp>
              <p:nvCxnSpPr>
                <p:cNvPr id="6176" name="AutoShape 32"/>
                <p:cNvCxnSpPr>
                  <a:cxnSpLocks noChangeShapeType="1"/>
                </p:cNvCxnSpPr>
                <p:nvPr/>
              </p:nvCxnSpPr>
              <p:spPr bwMode="auto">
                <a:xfrm flipV="1">
                  <a:off x="112934061" y="112823947"/>
                  <a:ext cx="944880" cy="1142999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7" name="Oval 33"/>
                <p:cNvSpPr>
                  <a:spLocks noChangeArrowheads="1"/>
                </p:cNvSpPr>
                <p:nvPr/>
              </p:nvSpPr>
              <p:spPr bwMode="auto">
                <a:xfrm>
                  <a:off x="112842617" y="113921228"/>
                  <a:ext cx="137159" cy="121917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8" name="Oval 34"/>
                <p:cNvSpPr>
                  <a:spLocks noChangeArrowheads="1"/>
                </p:cNvSpPr>
                <p:nvPr/>
              </p:nvSpPr>
              <p:spPr bwMode="auto">
                <a:xfrm>
                  <a:off x="113822736" y="112741080"/>
                  <a:ext cx="137161" cy="121919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8" name="Group 35"/>
              <p:cNvGrpSpPr>
                <a:grpSpLocks/>
              </p:cNvGrpSpPr>
              <p:nvPr/>
            </p:nvGrpSpPr>
            <p:grpSpPr bwMode="auto">
              <a:xfrm>
                <a:off x="104750705" y="110985242"/>
                <a:ext cx="824298" cy="939284"/>
                <a:chOff x="106253058" y="120235243"/>
                <a:chExt cx="1284921" cy="1561147"/>
              </a:xfrm>
            </p:grpSpPr>
            <p:cxnSp>
              <p:nvCxnSpPr>
                <p:cNvPr id="6180" name="AutoShape 36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6323021" y="120314232"/>
                  <a:ext cx="1139518" cy="1424766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5" name="Oval 37"/>
                <p:cNvSpPr>
                  <a:spLocks noChangeArrowheads="1"/>
                </p:cNvSpPr>
                <p:nvPr/>
              </p:nvSpPr>
              <p:spPr bwMode="auto">
                <a:xfrm>
                  <a:off x="106253058" y="121680179"/>
                  <a:ext cx="127805" cy="116211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6" name="Oval 38"/>
                <p:cNvSpPr>
                  <a:spLocks noChangeArrowheads="1"/>
                </p:cNvSpPr>
                <p:nvPr/>
              </p:nvSpPr>
              <p:spPr bwMode="auto">
                <a:xfrm>
                  <a:off x="107410174" y="120235243"/>
                  <a:ext cx="127805" cy="116211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19" name="Group 39"/>
              <p:cNvGrpSpPr>
                <a:grpSpLocks/>
              </p:cNvGrpSpPr>
              <p:nvPr/>
            </p:nvGrpSpPr>
            <p:grpSpPr bwMode="auto">
              <a:xfrm rot="3002876">
                <a:off x="104920562" y="111545488"/>
                <a:ext cx="626381" cy="796191"/>
                <a:chOff x="108471479" y="117943271"/>
                <a:chExt cx="1117282" cy="1302067"/>
              </a:xfrm>
            </p:grpSpPr>
            <p:cxnSp>
              <p:nvCxnSpPr>
                <p:cNvPr id="6184" name="AutoShape 40"/>
                <p:cNvCxnSpPr>
                  <a:cxnSpLocks noChangeShapeType="1"/>
                </p:cNvCxnSpPr>
                <p:nvPr/>
              </p:nvCxnSpPr>
              <p:spPr bwMode="auto">
                <a:xfrm flipV="1">
                  <a:off x="108562920" y="118026135"/>
                  <a:ext cx="944879" cy="1142999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3" name="Oval 41"/>
                <p:cNvSpPr>
                  <a:spLocks noChangeArrowheads="1"/>
                </p:cNvSpPr>
                <p:nvPr/>
              </p:nvSpPr>
              <p:spPr bwMode="auto">
                <a:xfrm>
                  <a:off x="108471479" y="119123420"/>
                  <a:ext cx="137157" cy="121918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4" name="Oval 42"/>
                <p:cNvSpPr>
                  <a:spLocks noChangeArrowheads="1"/>
                </p:cNvSpPr>
                <p:nvPr/>
              </p:nvSpPr>
              <p:spPr bwMode="auto">
                <a:xfrm>
                  <a:off x="109451601" y="117943271"/>
                  <a:ext cx="137160" cy="121918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  <p:grpSp>
            <p:nvGrpSpPr>
              <p:cNvPr id="20" name="Group 43"/>
              <p:cNvGrpSpPr>
                <a:grpSpLocks/>
              </p:cNvGrpSpPr>
              <p:nvPr/>
            </p:nvGrpSpPr>
            <p:grpSpPr bwMode="auto">
              <a:xfrm rot="3824861">
                <a:off x="104784743" y="111937451"/>
                <a:ext cx="773093" cy="1001501"/>
                <a:chOff x="115091469" y="115280854"/>
                <a:chExt cx="1284927" cy="1561146"/>
              </a:xfrm>
            </p:grpSpPr>
            <p:cxnSp>
              <p:nvCxnSpPr>
                <p:cNvPr id="6188" name="AutoShape 44"/>
                <p:cNvCxnSpPr>
                  <a:cxnSpLocks noChangeShapeType="1"/>
                </p:cNvCxnSpPr>
                <p:nvPr/>
              </p:nvCxnSpPr>
              <p:spPr bwMode="auto">
                <a:xfrm flipV="1">
                  <a:off x="115161434" y="115359840"/>
                  <a:ext cx="1139519" cy="1424767"/>
                </a:xfrm>
                <a:prstGeom prst="straightConnector1">
                  <a:avLst/>
                </a:prstGeom>
                <a:noFill/>
                <a:ln w="57150" algn="ctr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21" name="Oval 45"/>
                <p:cNvSpPr>
                  <a:spLocks noChangeArrowheads="1"/>
                </p:cNvSpPr>
                <p:nvPr/>
              </p:nvSpPr>
              <p:spPr bwMode="auto">
                <a:xfrm>
                  <a:off x="115091469" y="116725789"/>
                  <a:ext cx="127806" cy="116211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2" name="Oval 46"/>
                <p:cNvSpPr>
                  <a:spLocks noChangeArrowheads="1"/>
                </p:cNvSpPr>
                <p:nvPr/>
              </p:nvSpPr>
              <p:spPr bwMode="auto">
                <a:xfrm>
                  <a:off x="116248590" y="115280854"/>
                  <a:ext cx="127806" cy="116211"/>
                </a:xfrm>
                <a:prstGeom prst="ellipse">
                  <a:avLst/>
                </a:prstGeom>
                <a:solidFill>
                  <a:srgbClr val="003380"/>
                </a:solidFill>
                <a:ln w="9525" algn="in">
                  <a:solidFill>
                    <a:srgbClr val="21285E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CCCCCC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36576" tIns="36576" rIns="36576" bIns="3657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  <p:sp>
          <p:nvSpPr>
            <p:cNvPr id="8" name="WordArt 47"/>
            <p:cNvSpPr>
              <a:spLocks noChangeArrowheads="1" noChangeShapeType="1" noTextEdit="1"/>
            </p:cNvSpPr>
            <p:nvPr/>
          </p:nvSpPr>
          <p:spPr bwMode="auto">
            <a:xfrm>
              <a:off x="106857205" y="107007916"/>
              <a:ext cx="6475768" cy="72233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spc="-180" dirty="0" smtClean="0">
                  <a:ln w="28575" algn="ctr">
                    <a:solidFill>
                      <a:srgbClr val="CCE1FF"/>
                    </a:solidFill>
                    <a:round/>
                    <a:headEnd/>
                    <a:tailEnd/>
                  </a:ln>
                  <a:solidFill>
                    <a:srgbClr val="009900"/>
                  </a:solidFill>
                  <a:effectLst>
                    <a:outerShdw dist="107763" dir="2700000" algn="ctr" rotWithShape="0">
                      <a:srgbClr val="595959">
                        <a:alpha val="50000"/>
                      </a:srgbClr>
                    </a:outerShdw>
                  </a:effectLst>
                  <a:latin typeface="Comic Sans MS"/>
                </a:rPr>
                <a:t>"Спасем </a:t>
              </a:r>
              <a:endParaRPr lang="ru-RU" sz="3600" b="1" kern="10" spc="-180" dirty="0">
                <a:ln w="28575" algn="ctr">
                  <a:solidFill>
                    <a:srgbClr val="CCE1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107763" dir="2700000" algn="ctr" rotWithShape="0">
                    <a:srgbClr val="595959">
                      <a:alpha val="50000"/>
                    </a:srgbClr>
                  </a:outerShdw>
                </a:effectLst>
                <a:latin typeface="Comic Sans MS"/>
              </a:endParaRPr>
            </a:p>
          </p:txBody>
        </p:sp>
        <p:pic>
          <p:nvPicPr>
            <p:cNvPr id="6192" name="Picture 48" descr="8587d934-83ce-5db8-943e-1bde512f8fe9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280010" y="107970337"/>
              <a:ext cx="2247361" cy="21434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107012561" y="107917462"/>
              <a:ext cx="5876440" cy="584151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spc="-180" dirty="0" smtClean="0">
                  <a:ln w="28575" algn="ctr">
                    <a:solidFill>
                      <a:srgbClr val="CCE1FF"/>
                    </a:solidFill>
                    <a:round/>
                    <a:headEnd/>
                    <a:tailEnd/>
                  </a:ln>
                  <a:solidFill>
                    <a:srgbClr val="009900"/>
                  </a:solidFill>
                  <a:effectLst>
                    <a:outerShdw dist="107763" dir="2700000" algn="ctr" rotWithShape="0">
                      <a:srgbClr val="000080">
                        <a:alpha val="50000"/>
                      </a:srgbClr>
                    </a:outerShdw>
                  </a:effectLst>
                  <a:latin typeface="Comic Sans MS"/>
                </a:rPr>
                <a:t>лесных </a:t>
              </a:r>
              <a:endParaRPr lang="ru-RU" sz="3600" b="1" kern="10" spc="-180" dirty="0">
                <a:ln w="28575" algn="ctr">
                  <a:solidFill>
                    <a:srgbClr val="CCE1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107763" dir="2700000" algn="ctr" rotWithShape="0">
                    <a:srgbClr val="000080">
                      <a:alpha val="50000"/>
                    </a:srgbClr>
                  </a:outerShdw>
                </a:effectLst>
                <a:latin typeface="Comic Sans MS"/>
              </a:endParaRPr>
            </a:p>
          </p:txBody>
        </p:sp>
        <p:pic>
          <p:nvPicPr>
            <p:cNvPr id="6194" name="Picture 50" descr="Bankoboev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470697" y="112472137"/>
              <a:ext cx="2162020" cy="12767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sp>
          <p:nvSpPr>
            <p:cNvPr id="10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107089858" y="108553436"/>
              <a:ext cx="5993759" cy="86425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rtl="0">
                <a:buNone/>
              </a:pPr>
              <a:r>
                <a:rPr lang="ru-RU" sz="3600" b="1" kern="10" spc="-180" dirty="0" smtClean="0">
                  <a:ln w="28575" algn="ctr">
                    <a:solidFill>
                      <a:srgbClr val="CCE1FF"/>
                    </a:solidFill>
                    <a:round/>
                    <a:headEnd/>
                    <a:tailEnd/>
                  </a:ln>
                  <a:solidFill>
                    <a:srgbClr val="009900"/>
                  </a:solidFill>
                  <a:effectLst>
                    <a:outerShdw dist="107763" dir="2700000" algn="ctr" rotWithShape="0">
                      <a:srgbClr val="000080">
                        <a:alpha val="50000"/>
                      </a:srgbClr>
                    </a:outerShdw>
                  </a:effectLst>
                  <a:latin typeface="Comic Sans MS"/>
                </a:rPr>
                <a:t>жителей"</a:t>
              </a:r>
              <a:endParaRPr lang="ru-RU" sz="3600" b="1" kern="10" spc="-180" dirty="0">
                <a:ln w="28575" algn="ctr">
                  <a:solidFill>
                    <a:srgbClr val="CCE1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107763" dir="2700000" algn="ctr" rotWithShape="0">
                    <a:srgbClr val="000080">
                      <a:alpha val="50000"/>
                    </a:srgbClr>
                  </a:outerShdw>
                </a:effectLst>
                <a:latin typeface="Comic Sans MS"/>
              </a:endParaRPr>
            </a:p>
          </p:txBody>
        </p:sp>
        <p:pic>
          <p:nvPicPr>
            <p:cNvPr id="6196" name="Picture 52" descr="depositphotos_123549638-stock-illustration-cartoon-ladybug-wavin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89902">
              <a:off x="113746337" y="106623276"/>
              <a:ext cx="1071339" cy="1169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97" name="Picture 53" descr="childs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666965" y="112506975"/>
              <a:ext cx="2278188" cy="1356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sp>
        <p:nvSpPr>
          <p:cNvPr id="57" name="Прямоугольник 56"/>
          <p:cNvSpPr/>
          <p:nvPr/>
        </p:nvSpPr>
        <p:spPr>
          <a:xfrm>
            <a:off x="192107" y="2883102"/>
            <a:ext cx="85563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Смотритель: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Тихоня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Задание: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Команде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нужно спасти животных, пройдя через паутину всей командой и выполнив задание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контейнера.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Для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старших дошкольников это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вопросы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 жизни диких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животных нашего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края, для младших – задания по воспроизведению голоса, демонстрации движений, характерных для животного.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5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земля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00" y="143571"/>
            <a:ext cx="8661934" cy="6459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48" name="Picture 4" descr="Vecto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34" b="30876"/>
          <a:stretch>
            <a:fillRect/>
          </a:stretch>
        </p:blipFill>
        <p:spPr bwMode="auto">
          <a:xfrm>
            <a:off x="5175602" y="4611905"/>
            <a:ext cx="3912703" cy="2179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AutoShape 6"/>
          <p:cNvSpPr>
            <a:spLocks noChangeArrowheads="1"/>
          </p:cNvSpPr>
          <p:nvPr/>
        </p:nvSpPr>
        <p:spPr bwMode="auto">
          <a:xfrm rot="5400000">
            <a:off x="7371809" y="-341774"/>
            <a:ext cx="1266325" cy="2082691"/>
          </a:xfrm>
          <a:prstGeom prst="flowChartDelay">
            <a:avLst/>
          </a:prstGeom>
          <a:solidFill>
            <a:srgbClr val="FFFF00"/>
          </a:solidFill>
          <a:ln w="9525" algn="in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1" name="Picture 7" descr="Vector2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26"/>
          <a:stretch>
            <a:fillRect/>
          </a:stretch>
        </p:blipFill>
        <p:spPr bwMode="auto">
          <a:xfrm rot="5400000">
            <a:off x="-282247" y="3617179"/>
            <a:ext cx="3394944" cy="295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96" name="Picture 52" descr="depositphotos_123549638-stock-illustration-cartoon-ladybug-wavi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0098">
            <a:off x="7746132" y="58635"/>
            <a:ext cx="898213" cy="104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49"/>
          <p:cNvSpPr>
            <a:spLocks noChangeArrowheads="1" noChangeShapeType="1" noTextEdit="1"/>
          </p:cNvSpPr>
          <p:nvPr/>
        </p:nvSpPr>
        <p:spPr bwMode="auto">
          <a:xfrm>
            <a:off x="4720473" y="216716"/>
            <a:ext cx="2767733" cy="4143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 smtClean="0">
                <a:ln w="19050" algn="ctr">
                  <a:solidFill>
                    <a:srgbClr val="CCE1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glow rad="101600">
                    <a:srgbClr val="FFFF66">
                      <a:alpha val="60000"/>
                    </a:srgbClr>
                  </a:glow>
                  <a:outerShdw dist="107763" dir="2700000" algn="ctr" rotWithShape="0">
                    <a:srgbClr val="000080">
                      <a:alpha val="50000"/>
                    </a:srgbClr>
                  </a:outerShdw>
                </a:effectLst>
                <a:latin typeface="Comic Sans MS"/>
              </a:rPr>
              <a:t>лесных</a:t>
            </a:r>
            <a:r>
              <a:rPr lang="ru-RU" sz="3600" b="1" kern="10" spc="-180" dirty="0" smtClean="0">
                <a:ln w="63500" algn="ctr">
                  <a:solidFill>
                    <a:srgbClr val="CCE1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dist="107763" dir="2700000" algn="ctr" rotWithShape="0">
                    <a:srgbClr val="000080">
                      <a:alpha val="50000"/>
                    </a:srgbClr>
                  </a:outerShdw>
                </a:effectLst>
                <a:latin typeface="Comic Sans MS"/>
              </a:rPr>
              <a:t> </a:t>
            </a:r>
            <a:endParaRPr lang="ru-RU" sz="3600" b="1" kern="10" spc="-180" dirty="0">
              <a:ln w="63500" algn="ctr">
                <a:solidFill>
                  <a:srgbClr val="CCE1FF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glow rad="101600">
                  <a:srgbClr val="FFFF99">
                    <a:alpha val="60000"/>
                  </a:srgbClr>
                </a:glow>
                <a:outerShdw dist="107763" dir="2700000" algn="ctr" rotWithShape="0">
                  <a:srgbClr val="000080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4474" y="3908028"/>
            <a:ext cx="4807606" cy="2765101"/>
          </a:xfrm>
          <a:prstGeom prst="rect">
            <a:avLst/>
          </a:prstGeom>
          <a:noFill/>
          <a:ln w="8890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80725">
            <a:off x="3859502" y="1558249"/>
            <a:ext cx="4718707" cy="2656569"/>
          </a:xfrm>
          <a:prstGeom prst="rect">
            <a:avLst/>
          </a:prstGeom>
          <a:noFill/>
          <a:ln w="88900">
            <a:solidFill>
              <a:srgbClr val="00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25204">
            <a:off x="404378" y="1222925"/>
            <a:ext cx="3074313" cy="2609159"/>
          </a:xfrm>
          <a:prstGeom prst="rect">
            <a:avLst/>
          </a:prstGeom>
          <a:noFill/>
          <a:ln w="88900">
            <a:solidFill>
              <a:srgbClr val="FF339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612230">
            <a:off x="6467826" y="3500452"/>
            <a:ext cx="2256653" cy="3012327"/>
          </a:xfrm>
          <a:prstGeom prst="rect">
            <a:avLst/>
          </a:prstGeom>
          <a:noFill/>
          <a:ln w="88900">
            <a:solidFill>
              <a:srgbClr val="FF66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9"/>
          <p:cNvGrpSpPr>
            <a:grpSpLocks/>
          </p:cNvGrpSpPr>
          <p:nvPr/>
        </p:nvGrpSpPr>
        <p:grpSpPr bwMode="auto">
          <a:xfrm rot="17819425">
            <a:off x="1070105" y="553689"/>
            <a:ext cx="788271" cy="1070602"/>
            <a:chOff x="95184977" y="115498155"/>
            <a:chExt cx="1864038" cy="2307906"/>
          </a:xfrm>
        </p:grpSpPr>
        <p:cxnSp>
          <p:nvCxnSpPr>
            <p:cNvPr id="6154" name="AutoShape 10"/>
            <p:cNvCxnSpPr>
              <a:cxnSpLocks noChangeShapeType="1"/>
            </p:cNvCxnSpPr>
            <p:nvPr/>
          </p:nvCxnSpPr>
          <p:spPr bwMode="auto">
            <a:xfrm flipV="1">
              <a:off x="95254939" y="115577141"/>
              <a:ext cx="1703399" cy="2156286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6152" name="Oval 11"/>
            <p:cNvSpPr>
              <a:spLocks noChangeArrowheads="1"/>
            </p:cNvSpPr>
            <p:nvPr/>
          </p:nvSpPr>
          <p:spPr bwMode="auto">
            <a:xfrm>
              <a:off x="95184977" y="117689851"/>
              <a:ext cx="127804" cy="116210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3" name="Oval 12"/>
            <p:cNvSpPr>
              <a:spLocks noChangeArrowheads="1"/>
            </p:cNvSpPr>
            <p:nvPr/>
          </p:nvSpPr>
          <p:spPr bwMode="auto">
            <a:xfrm>
              <a:off x="96921211" y="115498155"/>
              <a:ext cx="127804" cy="116212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2" name="Group 13"/>
          <p:cNvGrpSpPr>
            <a:grpSpLocks/>
          </p:cNvGrpSpPr>
          <p:nvPr/>
        </p:nvGrpSpPr>
        <p:grpSpPr bwMode="auto">
          <a:xfrm rot="17921112">
            <a:off x="1374648" y="591185"/>
            <a:ext cx="502656" cy="434498"/>
            <a:chOff x="97146215" y="114973092"/>
            <a:chExt cx="1117281" cy="1302066"/>
          </a:xfrm>
        </p:grpSpPr>
        <p:cxnSp>
          <p:nvCxnSpPr>
            <p:cNvPr id="6158" name="AutoShape 14"/>
            <p:cNvCxnSpPr>
              <a:cxnSpLocks noChangeShapeType="1"/>
            </p:cNvCxnSpPr>
            <p:nvPr/>
          </p:nvCxnSpPr>
          <p:spPr bwMode="auto">
            <a:xfrm flipV="1">
              <a:off x="97237653" y="115055958"/>
              <a:ext cx="944882" cy="1142998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6149" name="Oval 15"/>
            <p:cNvSpPr>
              <a:spLocks noChangeArrowheads="1"/>
            </p:cNvSpPr>
            <p:nvPr/>
          </p:nvSpPr>
          <p:spPr bwMode="auto">
            <a:xfrm>
              <a:off x="97146215" y="116153239"/>
              <a:ext cx="137156" cy="121919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50" name="Oval 16"/>
            <p:cNvSpPr>
              <a:spLocks noChangeArrowheads="1"/>
            </p:cNvSpPr>
            <p:nvPr/>
          </p:nvSpPr>
          <p:spPr bwMode="auto">
            <a:xfrm>
              <a:off x="98126336" y="114973092"/>
              <a:ext cx="137160" cy="121919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6161" name="Picture 17" descr="Vector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0500">
            <a:off x="701441" y="775742"/>
            <a:ext cx="1354894" cy="68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6192" name="Picture 48" descr="8587d934-83ce-5db8-943e-1bde512f8fe9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16" y="3323352"/>
            <a:ext cx="1574112" cy="1595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8"/>
          <p:cNvGrpSpPr>
            <a:grpSpLocks/>
          </p:cNvGrpSpPr>
          <p:nvPr/>
        </p:nvGrpSpPr>
        <p:grpSpPr bwMode="auto">
          <a:xfrm rot="945855">
            <a:off x="66879" y="354006"/>
            <a:ext cx="533005" cy="584181"/>
            <a:chOff x="103350964" y="122083730"/>
            <a:chExt cx="1117282" cy="1302068"/>
          </a:xfrm>
        </p:grpSpPr>
        <p:cxnSp>
          <p:nvCxnSpPr>
            <p:cNvPr id="6163" name="AutoShape 19"/>
            <p:cNvCxnSpPr>
              <a:cxnSpLocks noChangeShapeType="1"/>
            </p:cNvCxnSpPr>
            <p:nvPr/>
          </p:nvCxnSpPr>
          <p:spPr bwMode="auto">
            <a:xfrm flipV="1">
              <a:off x="103442405" y="122166597"/>
              <a:ext cx="944879" cy="1143000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6145" name="Oval 20"/>
            <p:cNvSpPr>
              <a:spLocks noChangeArrowheads="1"/>
            </p:cNvSpPr>
            <p:nvPr/>
          </p:nvSpPr>
          <p:spPr bwMode="auto">
            <a:xfrm>
              <a:off x="103350964" y="123263880"/>
              <a:ext cx="137157" cy="121918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46" name="Oval 21"/>
            <p:cNvSpPr>
              <a:spLocks noChangeArrowheads="1"/>
            </p:cNvSpPr>
            <p:nvPr/>
          </p:nvSpPr>
          <p:spPr bwMode="auto">
            <a:xfrm>
              <a:off x="104331086" y="122083730"/>
              <a:ext cx="137160" cy="121919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4" name="Group 22"/>
          <p:cNvGrpSpPr>
            <a:grpSpLocks/>
          </p:cNvGrpSpPr>
          <p:nvPr/>
        </p:nvGrpSpPr>
        <p:grpSpPr bwMode="auto">
          <a:xfrm rot="19398212">
            <a:off x="291904" y="347622"/>
            <a:ext cx="954339" cy="1086317"/>
            <a:chOff x="99363581" y="119260647"/>
            <a:chExt cx="1864043" cy="2307907"/>
          </a:xfrm>
        </p:grpSpPr>
        <p:cxnSp>
          <p:nvCxnSpPr>
            <p:cNvPr id="6167" name="AutoShape 23"/>
            <p:cNvCxnSpPr>
              <a:cxnSpLocks noChangeShapeType="1"/>
            </p:cNvCxnSpPr>
            <p:nvPr/>
          </p:nvCxnSpPr>
          <p:spPr bwMode="auto">
            <a:xfrm flipV="1">
              <a:off x="99433544" y="119339638"/>
              <a:ext cx="1703397" cy="2156285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31" name="Oval 24"/>
            <p:cNvSpPr>
              <a:spLocks noChangeArrowheads="1"/>
            </p:cNvSpPr>
            <p:nvPr/>
          </p:nvSpPr>
          <p:spPr bwMode="auto">
            <a:xfrm>
              <a:off x="99363581" y="121452344"/>
              <a:ext cx="127805" cy="116210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144" name="Oval 25"/>
            <p:cNvSpPr>
              <a:spLocks noChangeArrowheads="1"/>
            </p:cNvSpPr>
            <p:nvPr/>
          </p:nvSpPr>
          <p:spPr bwMode="auto">
            <a:xfrm>
              <a:off x="101099817" y="119260647"/>
              <a:ext cx="127807" cy="116211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6194" name="Picture 50" descr="Bankoboev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461" y="6093296"/>
            <a:ext cx="1066844" cy="669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5" name="Oval 26"/>
          <p:cNvSpPr>
            <a:spLocks noChangeArrowheads="1"/>
          </p:cNvSpPr>
          <p:nvPr/>
        </p:nvSpPr>
        <p:spPr bwMode="auto">
          <a:xfrm rot="2133985">
            <a:off x="208650" y="570144"/>
            <a:ext cx="580378" cy="989708"/>
          </a:xfrm>
          <a:prstGeom prst="ellipse">
            <a:avLst/>
          </a:prstGeom>
          <a:solidFill>
            <a:srgbClr val="FFFF00"/>
          </a:solidFill>
          <a:ln w="9525" algn="in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6" name="Group 27"/>
          <p:cNvGrpSpPr>
            <a:grpSpLocks/>
          </p:cNvGrpSpPr>
          <p:nvPr/>
        </p:nvGrpSpPr>
        <p:grpSpPr bwMode="auto">
          <a:xfrm rot="16480566">
            <a:off x="95321" y="779452"/>
            <a:ext cx="604805" cy="799266"/>
            <a:chOff x="95240080" y="110457177"/>
            <a:chExt cx="1284924" cy="1561150"/>
          </a:xfrm>
        </p:grpSpPr>
        <p:cxnSp>
          <p:nvCxnSpPr>
            <p:cNvPr id="6172" name="AutoShape 28"/>
            <p:cNvCxnSpPr>
              <a:cxnSpLocks noChangeShapeType="1"/>
            </p:cNvCxnSpPr>
            <p:nvPr/>
          </p:nvCxnSpPr>
          <p:spPr bwMode="auto">
            <a:xfrm flipV="1">
              <a:off x="95310041" y="110536166"/>
              <a:ext cx="1139520" cy="1424767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29" name="Oval 29"/>
            <p:cNvSpPr>
              <a:spLocks noChangeArrowheads="1"/>
            </p:cNvSpPr>
            <p:nvPr/>
          </p:nvSpPr>
          <p:spPr bwMode="auto">
            <a:xfrm>
              <a:off x="95240080" y="111902116"/>
              <a:ext cx="127806" cy="116211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Oval 30"/>
            <p:cNvSpPr>
              <a:spLocks noChangeArrowheads="1"/>
            </p:cNvSpPr>
            <p:nvPr/>
          </p:nvSpPr>
          <p:spPr bwMode="auto">
            <a:xfrm>
              <a:off x="96397200" y="110457177"/>
              <a:ext cx="127804" cy="116211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7" name="Group 31"/>
          <p:cNvGrpSpPr>
            <a:grpSpLocks/>
          </p:cNvGrpSpPr>
          <p:nvPr/>
        </p:nvGrpSpPr>
        <p:grpSpPr bwMode="auto">
          <a:xfrm rot="4884518">
            <a:off x="935981" y="22023"/>
            <a:ext cx="490030" cy="635412"/>
            <a:chOff x="112842617" y="112741080"/>
            <a:chExt cx="1117280" cy="1302065"/>
          </a:xfrm>
        </p:grpSpPr>
        <p:cxnSp>
          <p:nvCxnSpPr>
            <p:cNvPr id="6176" name="AutoShape 32"/>
            <p:cNvCxnSpPr>
              <a:cxnSpLocks noChangeShapeType="1"/>
            </p:cNvCxnSpPr>
            <p:nvPr/>
          </p:nvCxnSpPr>
          <p:spPr bwMode="auto">
            <a:xfrm flipV="1">
              <a:off x="112934061" y="112823947"/>
              <a:ext cx="944880" cy="1142999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112842617" y="113921228"/>
              <a:ext cx="137159" cy="121917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Oval 34"/>
            <p:cNvSpPr>
              <a:spLocks noChangeArrowheads="1"/>
            </p:cNvSpPr>
            <p:nvPr/>
          </p:nvSpPr>
          <p:spPr bwMode="auto">
            <a:xfrm>
              <a:off x="113822736" y="112741080"/>
              <a:ext cx="137161" cy="121919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8" name="Group 35"/>
          <p:cNvGrpSpPr>
            <a:grpSpLocks/>
          </p:cNvGrpSpPr>
          <p:nvPr/>
        </p:nvGrpSpPr>
        <p:grpSpPr bwMode="auto">
          <a:xfrm>
            <a:off x="757381" y="545639"/>
            <a:ext cx="657844" cy="734822"/>
            <a:chOff x="106253058" y="120235243"/>
            <a:chExt cx="1284921" cy="1561147"/>
          </a:xfrm>
        </p:grpSpPr>
        <p:cxnSp>
          <p:nvCxnSpPr>
            <p:cNvPr id="6180" name="AutoShape 36"/>
            <p:cNvCxnSpPr>
              <a:cxnSpLocks noChangeShapeType="1"/>
            </p:cNvCxnSpPr>
            <p:nvPr/>
          </p:nvCxnSpPr>
          <p:spPr bwMode="auto">
            <a:xfrm flipV="1">
              <a:off x="106323021" y="120314232"/>
              <a:ext cx="1139518" cy="1424766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25" name="Oval 37"/>
            <p:cNvSpPr>
              <a:spLocks noChangeArrowheads="1"/>
            </p:cNvSpPr>
            <p:nvPr/>
          </p:nvSpPr>
          <p:spPr bwMode="auto">
            <a:xfrm>
              <a:off x="106253058" y="121680179"/>
              <a:ext cx="127805" cy="116211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6" name="Oval 38"/>
            <p:cNvSpPr>
              <a:spLocks noChangeArrowheads="1"/>
            </p:cNvSpPr>
            <p:nvPr/>
          </p:nvSpPr>
          <p:spPr bwMode="auto">
            <a:xfrm>
              <a:off x="107410174" y="120235243"/>
              <a:ext cx="127805" cy="116211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9" name="Group 39"/>
          <p:cNvGrpSpPr>
            <a:grpSpLocks/>
          </p:cNvGrpSpPr>
          <p:nvPr/>
        </p:nvGrpSpPr>
        <p:grpSpPr bwMode="auto">
          <a:xfrm rot="3002876">
            <a:off x="1007103" y="895922"/>
            <a:ext cx="490031" cy="635413"/>
            <a:chOff x="108471479" y="117943271"/>
            <a:chExt cx="1117282" cy="1302067"/>
          </a:xfrm>
        </p:grpSpPr>
        <p:cxnSp>
          <p:nvCxnSpPr>
            <p:cNvPr id="6184" name="AutoShape 40"/>
            <p:cNvCxnSpPr>
              <a:cxnSpLocks noChangeShapeType="1"/>
            </p:cNvCxnSpPr>
            <p:nvPr/>
          </p:nvCxnSpPr>
          <p:spPr bwMode="auto">
            <a:xfrm flipV="1">
              <a:off x="108562920" y="118026135"/>
              <a:ext cx="944879" cy="1142999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23" name="Oval 41"/>
            <p:cNvSpPr>
              <a:spLocks noChangeArrowheads="1"/>
            </p:cNvSpPr>
            <p:nvPr/>
          </p:nvSpPr>
          <p:spPr bwMode="auto">
            <a:xfrm>
              <a:off x="108471479" y="119123420"/>
              <a:ext cx="137157" cy="121918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4" name="Oval 42"/>
            <p:cNvSpPr>
              <a:spLocks noChangeArrowheads="1"/>
            </p:cNvSpPr>
            <p:nvPr/>
          </p:nvSpPr>
          <p:spPr bwMode="auto">
            <a:xfrm>
              <a:off x="109451601" y="117943271"/>
              <a:ext cx="137160" cy="121918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4" name="WordArt 47"/>
          <p:cNvSpPr>
            <a:spLocks noChangeArrowheads="1" noChangeShapeType="1" noTextEdit="1"/>
          </p:cNvSpPr>
          <p:nvPr/>
        </p:nvSpPr>
        <p:spPr bwMode="auto">
          <a:xfrm>
            <a:off x="1274906" y="63589"/>
            <a:ext cx="3312161" cy="582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 smtClean="0">
                <a:ln w="19050" algn="ctr">
                  <a:solidFill>
                    <a:srgbClr val="CCE1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glow rad="228600">
                    <a:srgbClr val="FFFF66">
                      <a:alpha val="40000"/>
                    </a:srgbClr>
                  </a:glow>
                  <a:outerShdw dist="107763" dir="2700000" algn="ctr" rotWithShape="0">
                    <a:srgbClr val="595959">
                      <a:alpha val="50000"/>
                    </a:srgbClr>
                  </a:outerShdw>
                </a:effectLst>
                <a:latin typeface="Comic Sans MS"/>
              </a:rPr>
              <a:t>"Спасем </a:t>
            </a:r>
            <a:endParaRPr lang="ru-RU" sz="3600" b="1" kern="10" spc="-180" dirty="0">
              <a:ln w="19050" algn="ctr">
                <a:solidFill>
                  <a:srgbClr val="CCE1FF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glow rad="228600">
                  <a:srgbClr val="FFFF66">
                    <a:alpha val="40000"/>
                  </a:srgbClr>
                </a:glow>
                <a:outerShdw dist="107763" dir="2700000" algn="ctr" rotWithShape="0">
                  <a:srgbClr val="595959">
                    <a:alpha val="50000"/>
                  </a:srgbClr>
                </a:outerShdw>
              </a:effectLst>
              <a:latin typeface="Comic Sans MS"/>
            </a:endParaRPr>
          </a:p>
        </p:txBody>
      </p:sp>
      <p:grpSp>
        <p:nvGrpSpPr>
          <p:cNvPr id="20" name="Group 43"/>
          <p:cNvGrpSpPr>
            <a:grpSpLocks/>
          </p:cNvGrpSpPr>
          <p:nvPr/>
        </p:nvGrpSpPr>
        <p:grpSpPr bwMode="auto">
          <a:xfrm rot="3824861">
            <a:off x="899865" y="1200947"/>
            <a:ext cx="604807" cy="799263"/>
            <a:chOff x="115091469" y="115280854"/>
            <a:chExt cx="1284927" cy="1561146"/>
          </a:xfrm>
        </p:grpSpPr>
        <p:cxnSp>
          <p:nvCxnSpPr>
            <p:cNvPr id="6188" name="AutoShape 44"/>
            <p:cNvCxnSpPr>
              <a:cxnSpLocks noChangeShapeType="1"/>
            </p:cNvCxnSpPr>
            <p:nvPr/>
          </p:nvCxnSpPr>
          <p:spPr bwMode="auto">
            <a:xfrm flipV="1">
              <a:off x="115161434" y="115359840"/>
              <a:ext cx="1139519" cy="1424767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21" name="Oval 45"/>
            <p:cNvSpPr>
              <a:spLocks noChangeArrowheads="1"/>
            </p:cNvSpPr>
            <p:nvPr/>
          </p:nvSpPr>
          <p:spPr bwMode="auto">
            <a:xfrm>
              <a:off x="115091469" y="116725789"/>
              <a:ext cx="127806" cy="116211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2" name="Oval 46"/>
            <p:cNvSpPr>
              <a:spLocks noChangeArrowheads="1"/>
            </p:cNvSpPr>
            <p:nvPr/>
          </p:nvSpPr>
          <p:spPr bwMode="auto">
            <a:xfrm>
              <a:off x="116248590" y="115280854"/>
              <a:ext cx="127806" cy="116211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sp>
        <p:nvSpPr>
          <p:cNvPr id="56" name="WordArt 51"/>
          <p:cNvSpPr>
            <a:spLocks noChangeArrowheads="1" noChangeShapeType="1" noTextEdit="1"/>
          </p:cNvSpPr>
          <p:nvPr/>
        </p:nvSpPr>
        <p:spPr bwMode="auto">
          <a:xfrm>
            <a:off x="2421875" y="767256"/>
            <a:ext cx="3682464" cy="5480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>
                <a:ln w="12700" algn="ctr">
                  <a:solidFill>
                    <a:srgbClr val="CCE1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glow rad="228600">
                    <a:srgbClr val="FFFF66">
                      <a:alpha val="40000"/>
                    </a:srgbClr>
                  </a:glow>
                  <a:outerShdw dist="107763" dir="2700000" algn="ctr" rotWithShape="0">
                    <a:srgbClr val="000080">
                      <a:alpha val="50000"/>
                    </a:srgbClr>
                  </a:outerShdw>
                </a:effectLst>
                <a:latin typeface="Comic Sans MS"/>
              </a:rPr>
              <a:t>ж</a:t>
            </a:r>
            <a:r>
              <a:rPr lang="ru-RU" sz="3600" b="1" kern="10" spc="-180" dirty="0" smtClean="0">
                <a:ln w="12700" algn="ctr">
                  <a:solidFill>
                    <a:srgbClr val="CCE1FF"/>
                  </a:solidFill>
                  <a:round/>
                  <a:headEnd/>
                  <a:tailEnd/>
                </a:ln>
                <a:solidFill>
                  <a:srgbClr val="009900"/>
                </a:solidFill>
                <a:effectLst>
                  <a:glow rad="228600">
                    <a:srgbClr val="FFFF66">
                      <a:alpha val="40000"/>
                    </a:srgbClr>
                  </a:glow>
                  <a:outerShdw dist="107763" dir="2700000" algn="ctr" rotWithShape="0">
                    <a:srgbClr val="000080">
                      <a:alpha val="50000"/>
                    </a:srgbClr>
                  </a:outerShdw>
                </a:effectLst>
                <a:latin typeface="Comic Sans MS"/>
              </a:rPr>
              <a:t>ителей!"</a:t>
            </a:r>
            <a:endParaRPr lang="ru-RU" sz="3600" b="1" kern="10" spc="-180" dirty="0">
              <a:ln w="12700" algn="ctr">
                <a:solidFill>
                  <a:srgbClr val="CCE1FF"/>
                </a:solidFill>
                <a:round/>
                <a:headEnd/>
                <a:tailEnd/>
              </a:ln>
              <a:solidFill>
                <a:srgbClr val="009900"/>
              </a:solidFill>
              <a:effectLst>
                <a:glow rad="228600">
                  <a:srgbClr val="FFFF66">
                    <a:alpha val="40000"/>
                  </a:srgbClr>
                </a:glow>
                <a:outerShdw dist="107763" dir="2700000" algn="ctr" rotWithShape="0">
                  <a:srgbClr val="000080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11266" name="Picture 2" descr="slide-8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73972" y="4034598"/>
            <a:ext cx="1834523" cy="2511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88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3" name="Picture 55" descr="Берегите Лес От пожара. "/>
          <p:cNvPicPr>
            <a:picLocks noChangeAspect="1" noChangeArrowheads="1"/>
          </p:cNvPicPr>
          <p:nvPr/>
        </p:nvPicPr>
        <p:blipFill>
          <a:blip r:embed="rId2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4" y="95825"/>
            <a:ext cx="8916280" cy="665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4" name="Picture 56" descr="__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"/>
          <a:stretch>
            <a:fillRect/>
          </a:stretch>
        </p:blipFill>
        <p:spPr bwMode="auto">
          <a:xfrm rot="10800000">
            <a:off x="5974837" y="5561881"/>
            <a:ext cx="3196061" cy="119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225" name="Picture 57" descr="Image2021021808415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84346" y="3806967"/>
            <a:ext cx="2573960" cy="330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3" name="WordArt 58"/>
          <p:cNvSpPr>
            <a:spLocks noChangeArrowheads="1" noChangeShapeType="1" noTextEdit="1"/>
          </p:cNvSpPr>
          <p:nvPr/>
        </p:nvSpPr>
        <p:spPr bwMode="auto">
          <a:xfrm>
            <a:off x="2694668" y="139578"/>
            <a:ext cx="4057260" cy="46092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err="1" smtClean="0">
                <a:ln w="15875" algn="ctr">
                  <a:solidFill>
                    <a:srgbClr val="21285E"/>
                  </a:solidFill>
                  <a:round/>
                  <a:headEnd/>
                  <a:tailEnd/>
                </a:ln>
                <a:solidFill>
                  <a:srgbClr val="21285E"/>
                </a:solidFill>
                <a:effectLst>
                  <a:outerShdw dist="107763" dir="2700000" algn="ctr" rotWithShape="0">
                    <a:srgbClr val="FFFFFF">
                      <a:alpha val="50000"/>
                    </a:srgbClr>
                  </a:outerShdw>
                </a:effectLst>
                <a:latin typeface="Comic Sans MS"/>
              </a:rPr>
              <a:t>ЭКОстанция</a:t>
            </a:r>
            <a:endParaRPr lang="ru-RU" sz="3600" b="1" kern="10" spc="0" dirty="0">
              <a:ln w="15875" algn="ctr">
                <a:solidFill>
                  <a:srgbClr val="21285E"/>
                </a:solidFill>
                <a:round/>
                <a:headEnd/>
                <a:tailEnd/>
              </a:ln>
              <a:solidFill>
                <a:srgbClr val="21285E"/>
              </a:solidFill>
              <a:effectLst>
                <a:outerShdw dist="107763" dir="2700000" algn="ctr" rotWithShape="0">
                  <a:srgbClr val="FFFFFF">
                    <a:alpha val="50000"/>
                  </a:srgbClr>
                </a:outerShdw>
              </a:effectLst>
              <a:latin typeface="Comic Sans MS"/>
            </a:endParaRPr>
          </a:p>
        </p:txBody>
      </p:sp>
      <p:grpSp>
        <p:nvGrpSpPr>
          <p:cNvPr id="7215" name="Group 59"/>
          <p:cNvGrpSpPr>
            <a:grpSpLocks/>
          </p:cNvGrpSpPr>
          <p:nvPr/>
        </p:nvGrpSpPr>
        <p:grpSpPr bwMode="auto">
          <a:xfrm>
            <a:off x="106901" y="125920"/>
            <a:ext cx="1580656" cy="1106548"/>
            <a:chOff x="112551450" y="110226088"/>
            <a:chExt cx="2745270" cy="2262556"/>
          </a:xfrm>
        </p:grpSpPr>
        <p:grpSp>
          <p:nvGrpSpPr>
            <p:cNvPr id="7226" name="Group 60"/>
            <p:cNvGrpSpPr>
              <a:grpSpLocks/>
            </p:cNvGrpSpPr>
            <p:nvPr/>
          </p:nvGrpSpPr>
          <p:grpSpPr bwMode="auto">
            <a:xfrm rot="945855">
              <a:off x="112683789" y="110764253"/>
              <a:ext cx="667872" cy="746728"/>
              <a:chOff x="115131339" y="113122514"/>
              <a:chExt cx="1117282" cy="1302067"/>
            </a:xfrm>
          </p:grpSpPr>
          <p:cxnSp>
            <p:nvCxnSpPr>
              <p:cNvPr id="7260" name="AutoShape 61"/>
              <p:cNvCxnSpPr>
                <a:cxnSpLocks noChangeShapeType="1"/>
              </p:cNvCxnSpPr>
              <p:nvPr/>
            </p:nvCxnSpPr>
            <p:spPr bwMode="auto">
              <a:xfrm flipV="1">
                <a:off x="115222772" y="113205384"/>
                <a:ext cx="944880" cy="1143000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61" name="Oval 62"/>
              <p:cNvSpPr>
                <a:spLocks noChangeArrowheads="1"/>
              </p:cNvSpPr>
              <p:nvPr/>
            </p:nvSpPr>
            <p:spPr bwMode="auto">
              <a:xfrm>
                <a:off x="115131339" y="114302663"/>
                <a:ext cx="137158" cy="121918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62" name="Oval 63"/>
              <p:cNvSpPr>
                <a:spLocks noChangeArrowheads="1"/>
              </p:cNvSpPr>
              <p:nvPr/>
            </p:nvSpPr>
            <p:spPr bwMode="auto">
              <a:xfrm>
                <a:off x="116111461" y="113122514"/>
                <a:ext cx="137160" cy="121919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27" name="Group 64"/>
            <p:cNvGrpSpPr>
              <a:grpSpLocks/>
            </p:cNvGrpSpPr>
            <p:nvPr/>
          </p:nvGrpSpPr>
          <p:grpSpPr bwMode="auto">
            <a:xfrm rot="-5119434">
              <a:off x="112665655" y="111219270"/>
              <a:ext cx="773089" cy="1001500"/>
              <a:chOff x="101477299" y="122785110"/>
              <a:chExt cx="1284923" cy="1561145"/>
            </a:xfrm>
          </p:grpSpPr>
          <p:cxnSp>
            <p:nvCxnSpPr>
              <p:cNvPr id="7256" name="AutoShape 65"/>
              <p:cNvCxnSpPr>
                <a:cxnSpLocks noChangeShapeType="1"/>
              </p:cNvCxnSpPr>
              <p:nvPr/>
            </p:nvCxnSpPr>
            <p:spPr bwMode="auto">
              <a:xfrm flipV="1">
                <a:off x="101547261" y="122864089"/>
                <a:ext cx="1139518" cy="1424768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57" name="Oval 66"/>
              <p:cNvSpPr>
                <a:spLocks noChangeArrowheads="1"/>
              </p:cNvSpPr>
              <p:nvPr/>
            </p:nvSpPr>
            <p:spPr bwMode="auto">
              <a:xfrm>
                <a:off x="101477299" y="124230043"/>
                <a:ext cx="127806" cy="116212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58" name="Oval 67"/>
              <p:cNvSpPr>
                <a:spLocks noChangeArrowheads="1"/>
              </p:cNvSpPr>
              <p:nvPr/>
            </p:nvSpPr>
            <p:spPr bwMode="auto">
              <a:xfrm>
                <a:off x="102634417" y="122785110"/>
                <a:ext cx="127805" cy="116210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7236" name="Picture 68" descr="___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6462">
              <a:off x="112570168" y="111057254"/>
              <a:ext cx="937031" cy="113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7228" name="Group 69"/>
            <p:cNvGrpSpPr>
              <a:grpSpLocks/>
            </p:cNvGrpSpPr>
            <p:nvPr/>
          </p:nvGrpSpPr>
          <p:grpSpPr bwMode="auto">
            <a:xfrm rot="-1963219">
              <a:off x="112822451" y="110431172"/>
              <a:ext cx="1195814" cy="1388582"/>
              <a:chOff x="112924149" y="122340087"/>
              <a:chExt cx="1864041" cy="2307908"/>
            </a:xfrm>
          </p:grpSpPr>
          <p:cxnSp>
            <p:nvCxnSpPr>
              <p:cNvPr id="7251" name="AutoShape 70"/>
              <p:cNvCxnSpPr>
                <a:cxnSpLocks noChangeShapeType="1"/>
              </p:cNvCxnSpPr>
              <p:nvPr/>
            </p:nvCxnSpPr>
            <p:spPr bwMode="auto">
              <a:xfrm flipV="1">
                <a:off x="112994112" y="122419074"/>
                <a:ext cx="1703398" cy="2156286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52" name="Oval 71"/>
              <p:cNvSpPr>
                <a:spLocks noChangeArrowheads="1"/>
              </p:cNvSpPr>
              <p:nvPr/>
            </p:nvSpPr>
            <p:spPr bwMode="auto">
              <a:xfrm>
                <a:off x="112924149" y="124531786"/>
                <a:ext cx="127805" cy="116209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54" name="Oval 72"/>
              <p:cNvSpPr>
                <a:spLocks noChangeArrowheads="1"/>
              </p:cNvSpPr>
              <p:nvPr/>
            </p:nvSpPr>
            <p:spPr bwMode="auto">
              <a:xfrm>
                <a:off x="114660384" y="122340087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29" name="Group 73"/>
            <p:cNvGrpSpPr>
              <a:grpSpLocks/>
            </p:cNvGrpSpPr>
            <p:nvPr/>
          </p:nvGrpSpPr>
          <p:grpSpPr bwMode="auto">
            <a:xfrm rot="4749607">
              <a:off x="113705975" y="110141182"/>
              <a:ext cx="626379" cy="796191"/>
              <a:chOff x="109852739" y="98859566"/>
              <a:chExt cx="1117282" cy="1302066"/>
            </a:xfrm>
          </p:grpSpPr>
          <p:cxnSp>
            <p:nvCxnSpPr>
              <p:cNvPr id="7247" name="AutoShape 74"/>
              <p:cNvCxnSpPr>
                <a:cxnSpLocks noChangeShapeType="1"/>
              </p:cNvCxnSpPr>
              <p:nvPr/>
            </p:nvCxnSpPr>
            <p:spPr bwMode="auto">
              <a:xfrm flipV="1">
                <a:off x="109944180" y="98942435"/>
                <a:ext cx="944881" cy="1142999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48" name="Oval 75"/>
              <p:cNvSpPr>
                <a:spLocks noChangeArrowheads="1"/>
              </p:cNvSpPr>
              <p:nvPr/>
            </p:nvSpPr>
            <p:spPr bwMode="auto">
              <a:xfrm>
                <a:off x="109852739" y="100039714"/>
                <a:ext cx="137159" cy="121918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49" name="Oval 76"/>
              <p:cNvSpPr>
                <a:spLocks noChangeArrowheads="1"/>
              </p:cNvSpPr>
              <p:nvPr/>
            </p:nvSpPr>
            <p:spPr bwMode="auto">
              <a:xfrm>
                <a:off x="110832861" y="98859566"/>
                <a:ext cx="137160" cy="121919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30" name="Group 77"/>
            <p:cNvGrpSpPr>
              <a:grpSpLocks/>
            </p:cNvGrpSpPr>
            <p:nvPr/>
          </p:nvGrpSpPr>
          <p:grpSpPr bwMode="auto">
            <a:xfrm rot="-2971576">
              <a:off x="114190366" y="111028199"/>
              <a:ext cx="626380" cy="796191"/>
              <a:chOff x="110563790" y="122981687"/>
              <a:chExt cx="1117282" cy="1302067"/>
            </a:xfrm>
          </p:grpSpPr>
          <p:cxnSp>
            <p:nvCxnSpPr>
              <p:cNvPr id="7246" name="AutoShape 78"/>
              <p:cNvCxnSpPr>
                <a:cxnSpLocks noChangeShapeType="1"/>
              </p:cNvCxnSpPr>
              <p:nvPr/>
            </p:nvCxnSpPr>
            <p:spPr bwMode="auto">
              <a:xfrm flipV="1">
                <a:off x="110655231" y="123064569"/>
                <a:ext cx="944879" cy="1142998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44" name="Oval 79"/>
              <p:cNvSpPr>
                <a:spLocks noChangeArrowheads="1"/>
              </p:cNvSpPr>
              <p:nvPr/>
            </p:nvSpPr>
            <p:spPr bwMode="auto">
              <a:xfrm>
                <a:off x="110563790" y="124161836"/>
                <a:ext cx="137158" cy="121918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45" name="Oval 80"/>
              <p:cNvSpPr>
                <a:spLocks noChangeArrowheads="1"/>
              </p:cNvSpPr>
              <p:nvPr/>
            </p:nvSpPr>
            <p:spPr bwMode="auto">
              <a:xfrm>
                <a:off x="111543911" y="122981687"/>
                <a:ext cx="137161" cy="121918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31" name="Group 81"/>
            <p:cNvGrpSpPr>
              <a:grpSpLocks/>
            </p:cNvGrpSpPr>
            <p:nvPr/>
          </p:nvGrpSpPr>
          <p:grpSpPr bwMode="auto">
            <a:xfrm rot="-3142245">
              <a:off x="113881627" y="111089394"/>
              <a:ext cx="1007605" cy="1341497"/>
              <a:chOff x="108824989" y="124696594"/>
              <a:chExt cx="1864042" cy="2307907"/>
            </a:xfrm>
          </p:grpSpPr>
          <p:cxnSp>
            <p:nvCxnSpPr>
              <p:cNvPr id="7250" name="AutoShape 82"/>
              <p:cNvCxnSpPr>
                <a:cxnSpLocks noChangeShapeType="1"/>
              </p:cNvCxnSpPr>
              <p:nvPr/>
            </p:nvCxnSpPr>
            <p:spPr bwMode="auto">
              <a:xfrm flipV="1">
                <a:off x="108894951" y="124775574"/>
                <a:ext cx="1703398" cy="2156287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42" name="Oval 83"/>
              <p:cNvSpPr>
                <a:spLocks noChangeArrowheads="1"/>
              </p:cNvSpPr>
              <p:nvPr/>
            </p:nvSpPr>
            <p:spPr bwMode="auto">
              <a:xfrm>
                <a:off x="108824989" y="126888290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43" name="Oval 84"/>
              <p:cNvSpPr>
                <a:spLocks noChangeArrowheads="1"/>
              </p:cNvSpPr>
              <p:nvPr/>
            </p:nvSpPr>
            <p:spPr bwMode="auto">
              <a:xfrm>
                <a:off x="110561226" y="124696594"/>
                <a:ext cx="127805" cy="116210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7253" name="Picture 85" descr="Image2021021808415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751623">
              <a:off x="113782888" y="110361861"/>
              <a:ext cx="1307026" cy="1720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32" name="Group 86"/>
            <p:cNvGrpSpPr>
              <a:grpSpLocks/>
            </p:cNvGrpSpPr>
            <p:nvPr/>
          </p:nvGrpSpPr>
          <p:grpSpPr bwMode="auto">
            <a:xfrm>
              <a:off x="113684507" y="110758057"/>
              <a:ext cx="824300" cy="939282"/>
              <a:chOff x="119015066" y="115044988"/>
              <a:chExt cx="1284923" cy="1561145"/>
            </a:xfrm>
          </p:grpSpPr>
          <p:cxnSp>
            <p:nvCxnSpPr>
              <p:cNvPr id="7255" name="AutoShape 87"/>
              <p:cNvCxnSpPr>
                <a:cxnSpLocks noChangeShapeType="1"/>
              </p:cNvCxnSpPr>
              <p:nvPr/>
            </p:nvCxnSpPr>
            <p:spPr bwMode="auto">
              <a:xfrm flipV="1">
                <a:off x="119085038" y="115123973"/>
                <a:ext cx="1139518" cy="1424767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40" name="Oval 88"/>
              <p:cNvSpPr>
                <a:spLocks noChangeArrowheads="1"/>
              </p:cNvSpPr>
              <p:nvPr/>
            </p:nvSpPr>
            <p:spPr bwMode="auto">
              <a:xfrm>
                <a:off x="119015066" y="116489922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41" name="Oval 89"/>
              <p:cNvSpPr>
                <a:spLocks noChangeArrowheads="1"/>
              </p:cNvSpPr>
              <p:nvPr/>
            </p:nvSpPr>
            <p:spPr bwMode="auto">
              <a:xfrm>
                <a:off x="120172183" y="115044988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33" name="Group 90"/>
            <p:cNvGrpSpPr>
              <a:grpSpLocks/>
            </p:cNvGrpSpPr>
            <p:nvPr/>
          </p:nvGrpSpPr>
          <p:grpSpPr bwMode="auto">
            <a:xfrm rot="3002876">
              <a:off x="113688346" y="111174563"/>
              <a:ext cx="626380" cy="796191"/>
              <a:chOff x="113197937" y="104443464"/>
              <a:chExt cx="1117282" cy="1302067"/>
            </a:xfrm>
          </p:grpSpPr>
          <p:cxnSp>
            <p:nvCxnSpPr>
              <p:cNvPr id="7259" name="AutoShape 91"/>
              <p:cNvCxnSpPr>
                <a:cxnSpLocks noChangeShapeType="1"/>
              </p:cNvCxnSpPr>
              <p:nvPr/>
            </p:nvCxnSpPr>
            <p:spPr bwMode="auto">
              <a:xfrm flipV="1">
                <a:off x="113289380" y="104526331"/>
                <a:ext cx="944879" cy="1142999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38" name="Oval 92"/>
              <p:cNvSpPr>
                <a:spLocks noChangeArrowheads="1"/>
              </p:cNvSpPr>
              <p:nvPr/>
            </p:nvSpPr>
            <p:spPr bwMode="auto">
              <a:xfrm>
                <a:off x="113197937" y="105623612"/>
                <a:ext cx="137159" cy="121919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39" name="Oval 93"/>
              <p:cNvSpPr>
                <a:spLocks noChangeArrowheads="1"/>
              </p:cNvSpPr>
              <p:nvPr/>
            </p:nvSpPr>
            <p:spPr bwMode="auto">
              <a:xfrm>
                <a:off x="114178059" y="104443464"/>
                <a:ext cx="137160" cy="121918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34" name="Group 94"/>
            <p:cNvGrpSpPr>
              <a:grpSpLocks/>
            </p:cNvGrpSpPr>
            <p:nvPr/>
          </p:nvGrpSpPr>
          <p:grpSpPr bwMode="auto">
            <a:xfrm rot="3824861">
              <a:off x="113551515" y="111601348"/>
              <a:ext cx="773090" cy="1001502"/>
              <a:chOff x="116210862" y="101710401"/>
              <a:chExt cx="1284922" cy="1561147"/>
            </a:xfrm>
          </p:grpSpPr>
          <p:cxnSp>
            <p:nvCxnSpPr>
              <p:cNvPr id="7263" name="AutoShape 95"/>
              <p:cNvCxnSpPr>
                <a:cxnSpLocks noChangeShapeType="1"/>
              </p:cNvCxnSpPr>
              <p:nvPr/>
            </p:nvCxnSpPr>
            <p:spPr bwMode="auto">
              <a:xfrm flipV="1">
                <a:off x="116280832" y="101789393"/>
                <a:ext cx="1139519" cy="1424767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35" name="Oval 96"/>
              <p:cNvSpPr>
                <a:spLocks noChangeArrowheads="1"/>
              </p:cNvSpPr>
              <p:nvPr/>
            </p:nvSpPr>
            <p:spPr bwMode="auto">
              <a:xfrm>
                <a:off x="116210862" y="103155337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37" name="Oval 97"/>
              <p:cNvSpPr>
                <a:spLocks noChangeArrowheads="1"/>
              </p:cNvSpPr>
              <p:nvPr/>
            </p:nvSpPr>
            <p:spPr bwMode="auto">
              <a:xfrm>
                <a:off x="117367978" y="101710401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7266" name="Picture 98" descr="___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46462" y="460556"/>
            <a:ext cx="2624848" cy="1960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217" name="WordArt 99"/>
          <p:cNvSpPr>
            <a:spLocks noChangeArrowheads="1" noChangeShapeType="1" noTextEdit="1"/>
          </p:cNvSpPr>
          <p:nvPr/>
        </p:nvSpPr>
        <p:spPr bwMode="auto">
          <a:xfrm>
            <a:off x="1907704" y="625336"/>
            <a:ext cx="5276128" cy="909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 smtClean="0">
                <a:ln w="15875" algn="ctr">
                  <a:solidFill>
                    <a:srgbClr val="8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FF00">
                      <a:alpha val="50000"/>
                    </a:srgbClr>
                  </a:outerShdw>
                </a:effectLst>
                <a:latin typeface="Comic Sans MS"/>
              </a:rPr>
              <a:t>"Сохраним </a:t>
            </a:r>
            <a:endParaRPr lang="ru-RU" sz="3600" b="1" kern="10" spc="-180" dirty="0">
              <a:ln w="15875" algn="ctr">
                <a:solidFill>
                  <a:srgbClr val="8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FFFF00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7268" name="Picture 100" descr="original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091" y="120856"/>
            <a:ext cx="2368071" cy="171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7222" name="WordArt 101"/>
          <p:cNvSpPr>
            <a:spLocks noChangeArrowheads="1" noChangeShapeType="1" noTextEdit="1"/>
          </p:cNvSpPr>
          <p:nvPr/>
        </p:nvSpPr>
        <p:spPr bwMode="auto">
          <a:xfrm>
            <a:off x="2035450" y="1534622"/>
            <a:ext cx="5305093" cy="7533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 smtClean="0">
                <a:ln w="15875" algn="ctr">
                  <a:solidFill>
                    <a:srgbClr val="8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FFFF00">
                      <a:alpha val="50000"/>
                    </a:srgbClr>
                  </a:outerShdw>
                </a:effectLst>
                <a:latin typeface="Comic Sans MS"/>
              </a:rPr>
              <a:t>лес от огня"</a:t>
            </a:r>
            <a:endParaRPr lang="ru-RU" sz="3600" b="1" kern="10" spc="-180" dirty="0">
              <a:ln w="15875" algn="ctr">
                <a:solidFill>
                  <a:srgbClr val="8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107763" dir="2700000" algn="ctr" rotWithShape="0">
                  <a:srgbClr val="FFFF00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7270" name="Picture 102" descr="Риск огня в лесе.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821" y="4845797"/>
            <a:ext cx="2047241" cy="2221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" name="Picture 103" descr="82c51643d30f74010a71187a5ae1e6e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700" y="4784009"/>
            <a:ext cx="2131838" cy="197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2" name="Picture 104" descr="24d2495dffbc7488a4ade0e0eb540e23_original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66" y="4654445"/>
            <a:ext cx="1525732" cy="2091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3" name="Picture 105" descr="eba271f683d6f9f904e05cb9966c65ab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5" y="1128426"/>
            <a:ext cx="2053734" cy="1379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" name="Прямоугольник 157"/>
          <p:cNvSpPr/>
          <p:nvPr/>
        </p:nvSpPr>
        <p:spPr>
          <a:xfrm>
            <a:off x="395014" y="2585700"/>
            <a:ext cx="8637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Смотритель: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Шалун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Задание: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Команде необходимо в форме эстафеты пройти полосу с препятствиями. В процессе прохождения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полосы спасти лес от пожара,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потушить огонь на дереве с помощью мешочков с песком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83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3" name="Picture 55" descr="Берегите Лес От пожара. "/>
          <p:cNvPicPr>
            <a:picLocks noChangeAspect="1" noChangeArrowheads="1"/>
          </p:cNvPicPr>
          <p:nvPr/>
        </p:nvPicPr>
        <p:blipFill>
          <a:blip r:embed="rId2">
            <a:lum brigh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66" y="101034"/>
            <a:ext cx="8860533" cy="6535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66" name="Picture 98" descr="__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04172" y="747816"/>
            <a:ext cx="3168744" cy="2366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4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57396">
            <a:off x="408750" y="2897304"/>
            <a:ext cx="4571834" cy="3662635"/>
          </a:xfrm>
          <a:prstGeom prst="rect">
            <a:avLst/>
          </a:prstGeom>
          <a:noFill/>
          <a:ln w="889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80725">
            <a:off x="5309871" y="1606087"/>
            <a:ext cx="3422193" cy="2886597"/>
          </a:xfrm>
          <a:prstGeom prst="rect">
            <a:avLst/>
          </a:prstGeom>
          <a:noFill/>
          <a:ln w="88900">
            <a:solidFill>
              <a:srgbClr val="00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0958">
            <a:off x="6293141" y="4377776"/>
            <a:ext cx="2079657" cy="2299725"/>
          </a:xfrm>
          <a:prstGeom prst="rect">
            <a:avLst/>
          </a:prstGeom>
          <a:noFill/>
          <a:ln w="88900">
            <a:solidFill>
              <a:srgbClr val="CC0099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862" y="815194"/>
            <a:ext cx="5383420" cy="2504661"/>
          </a:xfrm>
          <a:prstGeom prst="rect">
            <a:avLst/>
          </a:prstGeom>
          <a:noFill/>
          <a:ln w="8890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268" name="Picture 100" descr="original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3372" y="614980"/>
            <a:ext cx="2062939" cy="149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270" name="Picture 102" descr="Риск огня в лесе.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040" y="2945645"/>
            <a:ext cx="1410753" cy="1531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4" name="Picture 56" descr="___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1"/>
          <a:stretch>
            <a:fillRect/>
          </a:stretch>
        </p:blipFill>
        <p:spPr bwMode="auto">
          <a:xfrm rot="10800000">
            <a:off x="7062656" y="6016304"/>
            <a:ext cx="2138879" cy="79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272" name="Picture 104" descr="24d2495dffbc7488a4ade0e0eb540e23_original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1698" y="5248588"/>
            <a:ext cx="947001" cy="1298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Рисунок1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19821" y="3972423"/>
            <a:ext cx="1690759" cy="277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7225" name="Picture 57" descr="Image2021021808415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224037" y="5116984"/>
            <a:ext cx="1440761" cy="184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15" name="Group 59"/>
          <p:cNvGrpSpPr>
            <a:grpSpLocks/>
          </p:cNvGrpSpPr>
          <p:nvPr/>
        </p:nvGrpSpPr>
        <p:grpSpPr bwMode="auto">
          <a:xfrm>
            <a:off x="102789" y="307459"/>
            <a:ext cx="1487929" cy="1200681"/>
            <a:chOff x="112551450" y="110226088"/>
            <a:chExt cx="2745270" cy="2262556"/>
          </a:xfrm>
        </p:grpSpPr>
        <p:grpSp>
          <p:nvGrpSpPr>
            <p:cNvPr id="7226" name="Group 60"/>
            <p:cNvGrpSpPr>
              <a:grpSpLocks/>
            </p:cNvGrpSpPr>
            <p:nvPr/>
          </p:nvGrpSpPr>
          <p:grpSpPr bwMode="auto">
            <a:xfrm rot="945855">
              <a:off x="112683789" y="110764253"/>
              <a:ext cx="667872" cy="746728"/>
              <a:chOff x="115131339" y="113122514"/>
              <a:chExt cx="1117282" cy="1302067"/>
            </a:xfrm>
          </p:grpSpPr>
          <p:cxnSp>
            <p:nvCxnSpPr>
              <p:cNvPr id="7260" name="AutoShape 61"/>
              <p:cNvCxnSpPr>
                <a:cxnSpLocks noChangeShapeType="1"/>
              </p:cNvCxnSpPr>
              <p:nvPr/>
            </p:nvCxnSpPr>
            <p:spPr bwMode="auto">
              <a:xfrm flipV="1">
                <a:off x="115222772" y="113205384"/>
                <a:ext cx="944880" cy="1143000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61" name="Oval 62"/>
              <p:cNvSpPr>
                <a:spLocks noChangeArrowheads="1"/>
              </p:cNvSpPr>
              <p:nvPr/>
            </p:nvSpPr>
            <p:spPr bwMode="auto">
              <a:xfrm>
                <a:off x="115131339" y="114302663"/>
                <a:ext cx="137158" cy="121918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62" name="Oval 63"/>
              <p:cNvSpPr>
                <a:spLocks noChangeArrowheads="1"/>
              </p:cNvSpPr>
              <p:nvPr/>
            </p:nvSpPr>
            <p:spPr bwMode="auto">
              <a:xfrm>
                <a:off x="116111461" y="113122514"/>
                <a:ext cx="137160" cy="121919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27" name="Group 64"/>
            <p:cNvGrpSpPr>
              <a:grpSpLocks/>
            </p:cNvGrpSpPr>
            <p:nvPr/>
          </p:nvGrpSpPr>
          <p:grpSpPr bwMode="auto">
            <a:xfrm rot="-5119434">
              <a:off x="112665655" y="111219270"/>
              <a:ext cx="773089" cy="1001500"/>
              <a:chOff x="101477299" y="122785110"/>
              <a:chExt cx="1284923" cy="1561145"/>
            </a:xfrm>
          </p:grpSpPr>
          <p:cxnSp>
            <p:nvCxnSpPr>
              <p:cNvPr id="7256" name="AutoShape 65"/>
              <p:cNvCxnSpPr>
                <a:cxnSpLocks noChangeShapeType="1"/>
              </p:cNvCxnSpPr>
              <p:nvPr/>
            </p:nvCxnSpPr>
            <p:spPr bwMode="auto">
              <a:xfrm flipV="1">
                <a:off x="101547261" y="122864089"/>
                <a:ext cx="1139518" cy="1424768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57" name="Oval 66"/>
              <p:cNvSpPr>
                <a:spLocks noChangeArrowheads="1"/>
              </p:cNvSpPr>
              <p:nvPr/>
            </p:nvSpPr>
            <p:spPr bwMode="auto">
              <a:xfrm>
                <a:off x="101477299" y="124230043"/>
                <a:ext cx="127806" cy="116212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58" name="Oval 67"/>
              <p:cNvSpPr>
                <a:spLocks noChangeArrowheads="1"/>
              </p:cNvSpPr>
              <p:nvPr/>
            </p:nvSpPr>
            <p:spPr bwMode="auto">
              <a:xfrm>
                <a:off x="102634417" y="122785110"/>
                <a:ext cx="127805" cy="116210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7236" name="Picture 68" descr="___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6462">
              <a:off x="112570168" y="111057254"/>
              <a:ext cx="937031" cy="11327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grpSp>
          <p:nvGrpSpPr>
            <p:cNvPr id="7228" name="Group 69"/>
            <p:cNvGrpSpPr>
              <a:grpSpLocks/>
            </p:cNvGrpSpPr>
            <p:nvPr/>
          </p:nvGrpSpPr>
          <p:grpSpPr bwMode="auto">
            <a:xfrm rot="-1963219">
              <a:off x="112822451" y="110431172"/>
              <a:ext cx="1195814" cy="1388582"/>
              <a:chOff x="112924149" y="122340087"/>
              <a:chExt cx="1864041" cy="2307908"/>
            </a:xfrm>
          </p:grpSpPr>
          <p:cxnSp>
            <p:nvCxnSpPr>
              <p:cNvPr id="7251" name="AutoShape 70"/>
              <p:cNvCxnSpPr>
                <a:cxnSpLocks noChangeShapeType="1"/>
              </p:cNvCxnSpPr>
              <p:nvPr/>
            </p:nvCxnSpPr>
            <p:spPr bwMode="auto">
              <a:xfrm flipV="1">
                <a:off x="112994112" y="122419074"/>
                <a:ext cx="1703398" cy="2156286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52" name="Oval 71"/>
              <p:cNvSpPr>
                <a:spLocks noChangeArrowheads="1"/>
              </p:cNvSpPr>
              <p:nvPr/>
            </p:nvSpPr>
            <p:spPr bwMode="auto">
              <a:xfrm>
                <a:off x="112924149" y="124531786"/>
                <a:ext cx="127805" cy="116209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54" name="Oval 72"/>
              <p:cNvSpPr>
                <a:spLocks noChangeArrowheads="1"/>
              </p:cNvSpPr>
              <p:nvPr/>
            </p:nvSpPr>
            <p:spPr bwMode="auto">
              <a:xfrm>
                <a:off x="114660384" y="122340087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29" name="Group 73"/>
            <p:cNvGrpSpPr>
              <a:grpSpLocks/>
            </p:cNvGrpSpPr>
            <p:nvPr/>
          </p:nvGrpSpPr>
          <p:grpSpPr bwMode="auto">
            <a:xfrm rot="4749607">
              <a:off x="113705975" y="110141182"/>
              <a:ext cx="626379" cy="796191"/>
              <a:chOff x="109852739" y="98859566"/>
              <a:chExt cx="1117282" cy="1302066"/>
            </a:xfrm>
          </p:grpSpPr>
          <p:cxnSp>
            <p:nvCxnSpPr>
              <p:cNvPr id="7247" name="AutoShape 74"/>
              <p:cNvCxnSpPr>
                <a:cxnSpLocks noChangeShapeType="1"/>
              </p:cNvCxnSpPr>
              <p:nvPr/>
            </p:nvCxnSpPr>
            <p:spPr bwMode="auto">
              <a:xfrm flipV="1">
                <a:off x="109944180" y="98942435"/>
                <a:ext cx="944881" cy="1142999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48" name="Oval 75"/>
              <p:cNvSpPr>
                <a:spLocks noChangeArrowheads="1"/>
              </p:cNvSpPr>
              <p:nvPr/>
            </p:nvSpPr>
            <p:spPr bwMode="auto">
              <a:xfrm>
                <a:off x="109852739" y="100039714"/>
                <a:ext cx="137159" cy="121918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49" name="Oval 76"/>
              <p:cNvSpPr>
                <a:spLocks noChangeArrowheads="1"/>
              </p:cNvSpPr>
              <p:nvPr/>
            </p:nvSpPr>
            <p:spPr bwMode="auto">
              <a:xfrm>
                <a:off x="110832861" y="98859566"/>
                <a:ext cx="137160" cy="121919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30" name="Group 77"/>
            <p:cNvGrpSpPr>
              <a:grpSpLocks/>
            </p:cNvGrpSpPr>
            <p:nvPr/>
          </p:nvGrpSpPr>
          <p:grpSpPr bwMode="auto">
            <a:xfrm rot="-2971576">
              <a:off x="114190366" y="111028199"/>
              <a:ext cx="626380" cy="796191"/>
              <a:chOff x="110563790" y="122981687"/>
              <a:chExt cx="1117282" cy="1302067"/>
            </a:xfrm>
          </p:grpSpPr>
          <p:cxnSp>
            <p:nvCxnSpPr>
              <p:cNvPr id="7246" name="AutoShape 78"/>
              <p:cNvCxnSpPr>
                <a:cxnSpLocks noChangeShapeType="1"/>
              </p:cNvCxnSpPr>
              <p:nvPr/>
            </p:nvCxnSpPr>
            <p:spPr bwMode="auto">
              <a:xfrm flipV="1">
                <a:off x="110655231" y="123064569"/>
                <a:ext cx="944879" cy="1142998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44" name="Oval 79"/>
              <p:cNvSpPr>
                <a:spLocks noChangeArrowheads="1"/>
              </p:cNvSpPr>
              <p:nvPr/>
            </p:nvSpPr>
            <p:spPr bwMode="auto">
              <a:xfrm>
                <a:off x="110563790" y="124161836"/>
                <a:ext cx="137158" cy="121918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45" name="Oval 80"/>
              <p:cNvSpPr>
                <a:spLocks noChangeArrowheads="1"/>
              </p:cNvSpPr>
              <p:nvPr/>
            </p:nvSpPr>
            <p:spPr bwMode="auto">
              <a:xfrm>
                <a:off x="111543911" y="122981687"/>
                <a:ext cx="137161" cy="121918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31" name="Group 81"/>
            <p:cNvGrpSpPr>
              <a:grpSpLocks/>
            </p:cNvGrpSpPr>
            <p:nvPr/>
          </p:nvGrpSpPr>
          <p:grpSpPr bwMode="auto">
            <a:xfrm rot="-3142245">
              <a:off x="113881627" y="111089394"/>
              <a:ext cx="1007605" cy="1341497"/>
              <a:chOff x="108824989" y="124696594"/>
              <a:chExt cx="1864042" cy="2307907"/>
            </a:xfrm>
          </p:grpSpPr>
          <p:cxnSp>
            <p:nvCxnSpPr>
              <p:cNvPr id="7250" name="AutoShape 82"/>
              <p:cNvCxnSpPr>
                <a:cxnSpLocks noChangeShapeType="1"/>
              </p:cNvCxnSpPr>
              <p:nvPr/>
            </p:nvCxnSpPr>
            <p:spPr bwMode="auto">
              <a:xfrm flipV="1">
                <a:off x="108894951" y="124775574"/>
                <a:ext cx="1703398" cy="2156287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42" name="Oval 83"/>
              <p:cNvSpPr>
                <a:spLocks noChangeArrowheads="1"/>
              </p:cNvSpPr>
              <p:nvPr/>
            </p:nvSpPr>
            <p:spPr bwMode="auto">
              <a:xfrm>
                <a:off x="108824989" y="126888290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43" name="Oval 84"/>
              <p:cNvSpPr>
                <a:spLocks noChangeArrowheads="1"/>
              </p:cNvSpPr>
              <p:nvPr/>
            </p:nvSpPr>
            <p:spPr bwMode="auto">
              <a:xfrm>
                <a:off x="110561226" y="124696594"/>
                <a:ext cx="127805" cy="116210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pic>
          <p:nvPicPr>
            <p:cNvPr id="7253" name="Picture 85" descr="Image2021021808415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4751623">
              <a:off x="113782888" y="110361861"/>
              <a:ext cx="1307026" cy="1720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32" name="Group 86"/>
            <p:cNvGrpSpPr>
              <a:grpSpLocks/>
            </p:cNvGrpSpPr>
            <p:nvPr/>
          </p:nvGrpSpPr>
          <p:grpSpPr bwMode="auto">
            <a:xfrm>
              <a:off x="113684507" y="110758057"/>
              <a:ext cx="824300" cy="939282"/>
              <a:chOff x="119015066" y="115044988"/>
              <a:chExt cx="1284923" cy="1561145"/>
            </a:xfrm>
          </p:grpSpPr>
          <p:cxnSp>
            <p:nvCxnSpPr>
              <p:cNvPr id="7255" name="AutoShape 87"/>
              <p:cNvCxnSpPr>
                <a:cxnSpLocks noChangeShapeType="1"/>
              </p:cNvCxnSpPr>
              <p:nvPr/>
            </p:nvCxnSpPr>
            <p:spPr bwMode="auto">
              <a:xfrm flipV="1">
                <a:off x="119085038" y="115123973"/>
                <a:ext cx="1139518" cy="1424767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40" name="Oval 88"/>
              <p:cNvSpPr>
                <a:spLocks noChangeArrowheads="1"/>
              </p:cNvSpPr>
              <p:nvPr/>
            </p:nvSpPr>
            <p:spPr bwMode="auto">
              <a:xfrm>
                <a:off x="119015066" y="116489922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41" name="Oval 89"/>
              <p:cNvSpPr>
                <a:spLocks noChangeArrowheads="1"/>
              </p:cNvSpPr>
              <p:nvPr/>
            </p:nvSpPr>
            <p:spPr bwMode="auto">
              <a:xfrm>
                <a:off x="120172183" y="115044988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33" name="Group 90"/>
            <p:cNvGrpSpPr>
              <a:grpSpLocks/>
            </p:cNvGrpSpPr>
            <p:nvPr/>
          </p:nvGrpSpPr>
          <p:grpSpPr bwMode="auto">
            <a:xfrm rot="3002876">
              <a:off x="113688346" y="111174563"/>
              <a:ext cx="626380" cy="796191"/>
              <a:chOff x="113197937" y="104443464"/>
              <a:chExt cx="1117282" cy="1302067"/>
            </a:xfrm>
          </p:grpSpPr>
          <p:cxnSp>
            <p:nvCxnSpPr>
              <p:cNvPr id="7259" name="AutoShape 91"/>
              <p:cNvCxnSpPr>
                <a:cxnSpLocks noChangeShapeType="1"/>
              </p:cNvCxnSpPr>
              <p:nvPr/>
            </p:nvCxnSpPr>
            <p:spPr bwMode="auto">
              <a:xfrm flipV="1">
                <a:off x="113289380" y="104526331"/>
                <a:ext cx="944879" cy="1142999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38" name="Oval 92"/>
              <p:cNvSpPr>
                <a:spLocks noChangeArrowheads="1"/>
              </p:cNvSpPr>
              <p:nvPr/>
            </p:nvSpPr>
            <p:spPr bwMode="auto">
              <a:xfrm>
                <a:off x="113197937" y="105623612"/>
                <a:ext cx="137159" cy="121919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39" name="Oval 93"/>
              <p:cNvSpPr>
                <a:spLocks noChangeArrowheads="1"/>
              </p:cNvSpPr>
              <p:nvPr/>
            </p:nvSpPr>
            <p:spPr bwMode="auto">
              <a:xfrm>
                <a:off x="114178059" y="104443464"/>
                <a:ext cx="137160" cy="121918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  <p:grpSp>
          <p:nvGrpSpPr>
            <p:cNvPr id="7234" name="Group 94"/>
            <p:cNvGrpSpPr>
              <a:grpSpLocks/>
            </p:cNvGrpSpPr>
            <p:nvPr/>
          </p:nvGrpSpPr>
          <p:grpSpPr bwMode="auto">
            <a:xfrm rot="3824861">
              <a:off x="113551515" y="111601348"/>
              <a:ext cx="773090" cy="1001502"/>
              <a:chOff x="116210862" y="101710401"/>
              <a:chExt cx="1284922" cy="1561147"/>
            </a:xfrm>
          </p:grpSpPr>
          <p:cxnSp>
            <p:nvCxnSpPr>
              <p:cNvPr id="7263" name="AutoShape 95"/>
              <p:cNvCxnSpPr>
                <a:cxnSpLocks noChangeShapeType="1"/>
              </p:cNvCxnSpPr>
              <p:nvPr/>
            </p:nvCxnSpPr>
            <p:spPr bwMode="auto">
              <a:xfrm flipV="1">
                <a:off x="116280832" y="101789393"/>
                <a:ext cx="1139519" cy="1424767"/>
              </a:xfrm>
              <a:prstGeom prst="straightConnector1">
                <a:avLst/>
              </a:prstGeom>
              <a:noFill/>
              <a:ln w="57150" algn="ctr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</p:cxnSp>
          <p:sp>
            <p:nvSpPr>
              <p:cNvPr id="7235" name="Oval 96"/>
              <p:cNvSpPr>
                <a:spLocks noChangeArrowheads="1"/>
              </p:cNvSpPr>
              <p:nvPr/>
            </p:nvSpPr>
            <p:spPr bwMode="auto">
              <a:xfrm>
                <a:off x="116210862" y="103155337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7237" name="Oval 97"/>
              <p:cNvSpPr>
                <a:spLocks noChangeArrowheads="1"/>
              </p:cNvSpPr>
              <p:nvPr/>
            </p:nvSpPr>
            <p:spPr bwMode="auto">
              <a:xfrm>
                <a:off x="117367978" y="101710401"/>
                <a:ext cx="127806" cy="116211"/>
              </a:xfrm>
              <a:prstGeom prst="ellipse">
                <a:avLst/>
              </a:prstGeom>
              <a:solidFill>
                <a:srgbClr val="003380"/>
              </a:solidFill>
              <a:ln w="9525" algn="in">
                <a:solidFill>
                  <a:srgbClr val="21285E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CCCCC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</p:grpSp>
      </p:grpSp>
      <p:pic>
        <p:nvPicPr>
          <p:cNvPr id="7271" name="Picture 103" descr="82c51643d30f74010a71187a5ae1e6eb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211" y="5531623"/>
            <a:ext cx="1285822" cy="118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WordArt 99"/>
          <p:cNvSpPr>
            <a:spLocks noChangeArrowheads="1" noChangeShapeType="1" noTextEdit="1"/>
          </p:cNvSpPr>
          <p:nvPr/>
        </p:nvSpPr>
        <p:spPr bwMode="auto">
          <a:xfrm>
            <a:off x="593571" y="118796"/>
            <a:ext cx="3637730" cy="567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 smtClean="0">
                <a:ln w="15875" algn="ctr">
                  <a:solidFill>
                    <a:srgbClr val="8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107763" dir="2700000" algn="ctr" rotWithShape="0">
                    <a:srgbClr val="FFFF00">
                      <a:alpha val="50000"/>
                    </a:srgbClr>
                  </a:outerShdw>
                </a:effectLst>
                <a:latin typeface="Comic Sans MS"/>
              </a:rPr>
              <a:t>"Сохраним </a:t>
            </a:r>
            <a:endParaRPr lang="ru-RU" sz="3600" b="1" kern="10" spc="-180" dirty="0">
              <a:ln w="15875" algn="ctr">
                <a:solidFill>
                  <a:srgbClr val="8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107763" dir="2700000" algn="ctr" rotWithShape="0">
                  <a:srgbClr val="FFFF00">
                    <a:alpha val="50000"/>
                  </a:srgbClr>
                </a:outerShdw>
              </a:effectLst>
              <a:latin typeface="Comic Sans MS"/>
            </a:endParaRPr>
          </a:p>
        </p:txBody>
      </p:sp>
      <p:sp>
        <p:nvSpPr>
          <p:cNvPr id="59" name="WordArt 101"/>
          <p:cNvSpPr>
            <a:spLocks noChangeArrowheads="1" noChangeShapeType="1" noTextEdit="1"/>
          </p:cNvSpPr>
          <p:nvPr/>
        </p:nvSpPr>
        <p:spPr bwMode="auto">
          <a:xfrm>
            <a:off x="4255564" y="162835"/>
            <a:ext cx="3976710" cy="4253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 smtClean="0">
                <a:ln w="15875" algn="ctr">
                  <a:solidFill>
                    <a:srgbClr val="8033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dist="107763" dir="2700000" algn="ctr" rotWithShape="0">
                    <a:srgbClr val="FFFF00">
                      <a:alpha val="50000"/>
                    </a:srgbClr>
                  </a:outerShdw>
                </a:effectLst>
                <a:latin typeface="Comic Sans MS"/>
              </a:rPr>
              <a:t>лес от огня"</a:t>
            </a:r>
            <a:endParaRPr lang="ru-RU" sz="3600" b="1" kern="10" spc="-180" dirty="0">
              <a:ln w="15875" algn="ctr">
                <a:solidFill>
                  <a:srgbClr val="8033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dist="107763" dir="2700000" algn="ctr" rotWithShape="0">
                  <a:srgbClr val="FFFF00">
                    <a:alpha val="50000"/>
                  </a:srgbClr>
                </a:outerShdw>
              </a:effectLst>
              <a:latin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08641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ublic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776"/>
            <a:ext cx="9144000" cy="679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87749" y="396524"/>
            <a:ext cx="8211611" cy="6123727"/>
          </a:xfrm>
          <a:prstGeom prst="roundRect">
            <a:avLst>
              <a:gd name="adj" fmla="val 16667"/>
            </a:avLst>
          </a:prstGeom>
          <a:solidFill>
            <a:srgbClr val="FFFFFF">
              <a:alpha val="70000"/>
            </a:srgbClr>
          </a:solidFill>
          <a:ln w="76200" algn="in">
            <a:solidFill>
              <a:srgbClr val="73DCF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331966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37361-1-green-leaves-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7"/>
            <a:ext cx="9144000" cy="679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1115615" y="868622"/>
            <a:ext cx="6922991" cy="530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Подведение итогов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         На каждой станции участники спасают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жителей планеты от вымирания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 получают отметку в маршрутном листе о выполнении задания.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        Все команды после выполнения заданий собираются на площадке, им вручаются дипломы и цветные мелки. Дети «заселяют» нашу планету жителями – рисуют и раскрашивают на асфальте цветным мелом изображения цветов, рыб, насекомых, зверей.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        Команды-участницы </a:t>
            </a:r>
            <a:r>
              <a:rPr lang="ru-RU" sz="24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награждаются </a:t>
            </a:r>
            <a:r>
              <a:rPr lang="ru-RU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Дипломами: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Самые ловкие, Самые быстрые, Знатоки природы, Спасатели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леса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2400" b="1" dirty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3083" name="Picture 11" descr="0_729ed_de4b0083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69437">
            <a:off x="6964422" y="519277"/>
            <a:ext cx="765817" cy="7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0_a490c_6382f9fa_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330" y="6006835"/>
            <a:ext cx="594030" cy="61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s1200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91">
            <a:off x="8093218" y="4898109"/>
            <a:ext cx="1002673" cy="7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487750" y="270467"/>
            <a:ext cx="8211610" cy="637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2700"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III </a:t>
            </a:r>
            <a:r>
              <a:rPr lang="ru-RU" sz="4800" b="1" dirty="0">
                <a:ln w="12700"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этап       </a:t>
            </a:r>
            <a:r>
              <a:rPr lang="ru-RU" sz="4800" b="1" dirty="0" smtClean="0">
                <a:ln w="12700"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Итоговый</a:t>
            </a:r>
            <a:endParaRPr lang="ru-RU" sz="4800" b="1" dirty="0">
              <a:ln w="12700">
                <a:noFill/>
              </a:ln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  <a:cs typeface="Aharoni" panose="02010803020104030203" pitchFamily="2" charset="-79"/>
            </a:endParaRPr>
          </a:p>
        </p:txBody>
      </p:sp>
      <p:pic>
        <p:nvPicPr>
          <p:cNvPr id="3092" name="Picture 20" descr="hello_html_m65810ab9"/>
          <p:cNvPicPr>
            <a:picLocks noChangeAspect="1" noChangeArrowheads="1"/>
          </p:cNvPicPr>
          <p:nvPr/>
        </p:nvPicPr>
        <p:blipFill>
          <a:blip r:embed="rId7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82" y="5728018"/>
            <a:ext cx="655818" cy="89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0_1694de_5fc2656d_ori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513">
            <a:off x="138231" y="363013"/>
            <a:ext cx="699036" cy="69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851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ublic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776"/>
            <a:ext cx="9144000" cy="679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87749" y="396524"/>
            <a:ext cx="8211611" cy="6123727"/>
          </a:xfrm>
          <a:prstGeom prst="roundRect">
            <a:avLst>
              <a:gd name="adj" fmla="val 16667"/>
            </a:avLst>
          </a:prstGeom>
          <a:solidFill>
            <a:srgbClr val="FFFFFF">
              <a:alpha val="70000"/>
            </a:srgbClr>
          </a:solidFill>
          <a:ln w="76200" algn="in">
            <a:solidFill>
              <a:srgbClr val="73DCF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331966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37361-1-green-leaves-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7"/>
            <a:ext cx="9144000" cy="679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83" name="Picture 11" descr="0_729ed_de4b0083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69437">
            <a:off x="5228825" y="4665945"/>
            <a:ext cx="765817" cy="7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0_a490c_6382f9fa_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607" y="4949730"/>
            <a:ext cx="594030" cy="61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s1200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91">
            <a:off x="6929566" y="5576191"/>
            <a:ext cx="1002673" cy="7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0035" y="1634796"/>
            <a:ext cx="4041964" cy="3031473"/>
          </a:xfrm>
          <a:prstGeom prst="rect">
            <a:avLst/>
          </a:prstGeom>
          <a:noFill/>
          <a:ln w="889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229393">
            <a:off x="4968738" y="1555756"/>
            <a:ext cx="3765660" cy="2824245"/>
          </a:xfrm>
          <a:prstGeom prst="rect">
            <a:avLst/>
          </a:prstGeom>
          <a:noFill/>
          <a:ln w="88900">
            <a:solidFill>
              <a:srgbClr val="00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0_1694de_5fc2656d_ori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513">
            <a:off x="7387427" y="210502"/>
            <a:ext cx="699036" cy="69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1356" y="3846165"/>
            <a:ext cx="3854940" cy="2891205"/>
          </a:xfrm>
          <a:prstGeom prst="rect">
            <a:avLst/>
          </a:prstGeom>
          <a:noFill/>
          <a:ln w="8890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 descr="0_a09af_496c01e6_X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8952">
            <a:off x="1451796" y="4950235"/>
            <a:ext cx="745241" cy="6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0_729ed_de4b0083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911">
            <a:off x="4856241" y="2977144"/>
            <a:ext cx="765817" cy="7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168499" y="256729"/>
            <a:ext cx="8850110" cy="1136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n w="12700">
                  <a:noFill/>
                </a:ln>
                <a:solidFill>
                  <a:srgbClr val="FFFF00"/>
                </a:solidFill>
                <a:effectLst>
                  <a:glow rad="228600">
                    <a:srgbClr val="0099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Подведение итогов</a:t>
            </a:r>
          </a:p>
          <a:p>
            <a:r>
              <a:rPr lang="ru-RU" sz="5400" b="1" dirty="0" smtClean="0">
                <a:ln w="12700">
                  <a:noFill/>
                </a:ln>
                <a:solidFill>
                  <a:srgbClr val="FFFF00"/>
                </a:solidFill>
                <a:effectLst>
                  <a:glow rad="228600">
                    <a:srgbClr val="0099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«Сделаем планету ярче!»</a:t>
            </a:r>
            <a:endParaRPr lang="ru-RU" sz="5400" b="1" dirty="0">
              <a:ln w="12700">
                <a:noFill/>
              </a:ln>
              <a:solidFill>
                <a:srgbClr val="FFFF00"/>
              </a:solidFill>
              <a:effectLst>
                <a:glow rad="228600">
                  <a:srgbClr val="0099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  <a:cs typeface="Aharoni" panose="02010803020104030203" pitchFamily="2" charset="-79"/>
            </a:endParaRPr>
          </a:p>
        </p:txBody>
      </p:sp>
      <p:pic>
        <p:nvPicPr>
          <p:cNvPr id="3092" name="Picture 20" descr="hello_html_m65810ab9"/>
          <p:cNvPicPr>
            <a:picLocks noChangeAspect="1" noChangeArrowheads="1"/>
          </p:cNvPicPr>
          <p:nvPr/>
        </p:nvPicPr>
        <p:blipFill>
          <a:blip r:embed="rId12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772922"/>
            <a:ext cx="655818" cy="89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10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ublic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776"/>
            <a:ext cx="9144000" cy="679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87749" y="396524"/>
            <a:ext cx="8211611" cy="6123727"/>
          </a:xfrm>
          <a:prstGeom prst="roundRect">
            <a:avLst>
              <a:gd name="adj" fmla="val 16667"/>
            </a:avLst>
          </a:prstGeom>
          <a:solidFill>
            <a:srgbClr val="FFFFFF">
              <a:alpha val="70000"/>
            </a:srgbClr>
          </a:solidFill>
          <a:ln w="76200" algn="in">
            <a:solidFill>
              <a:srgbClr val="73DCF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331966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37361-1-green-leaves-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7"/>
            <a:ext cx="9144000" cy="679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83" name="Picture 11" descr="0_729ed_de4b0083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911">
            <a:off x="1745058" y="1006171"/>
            <a:ext cx="765817" cy="7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0_a09af_496c01e6_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8952">
            <a:off x="6470933" y="615097"/>
            <a:ext cx="745241" cy="6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0_a490c_6382f9fa_X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330" y="6006835"/>
            <a:ext cx="594030" cy="61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Butterflies_3_0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1570">
            <a:off x="785756" y="3626708"/>
            <a:ext cx="620907" cy="63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hello_html_m65810ab9"/>
          <p:cNvPicPr>
            <a:picLocks noChangeAspect="1" noChangeArrowheads="1"/>
          </p:cNvPicPr>
          <p:nvPr/>
        </p:nvPicPr>
        <p:blipFill>
          <a:blip r:embed="rId8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1" y="5867427"/>
            <a:ext cx="655818" cy="89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s1200"/>
          <p:cNvPicPr>
            <a:picLocks noChangeAspect="1" noChangeArrowheads="1"/>
          </p:cNvPicPr>
          <p:nvPr/>
        </p:nvPicPr>
        <p:blipFill>
          <a:blip r:embed="rId9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91">
            <a:off x="8198024" y="4736714"/>
            <a:ext cx="1002673" cy="7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2920518" y="744252"/>
            <a:ext cx="3307125" cy="637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spc="50" dirty="0" smtClean="0">
                <a:ln w="38100"/>
                <a:solidFill>
                  <a:srgbClr val="00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Цели и задачи:</a:t>
            </a:r>
            <a:endParaRPr lang="ru-RU" sz="4800" b="1" spc="50" dirty="0">
              <a:ln w="38100"/>
              <a:solidFill>
                <a:srgbClr val="00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istral" panose="03090702030407020403" pitchFamily="66" charset="0"/>
              <a:cs typeface="Aharoni" panose="02010803020104030203" pitchFamily="2" charset="-79"/>
            </a:endParaRP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1173174" y="1686038"/>
            <a:ext cx="6840760" cy="447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Воспитывать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экологическую культуру через организацию  двигательной деятельности. </a:t>
            </a:r>
            <a:endParaRPr lang="ru-RU" sz="2400" b="1" dirty="0" smtClean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Стимулировать бережное отношение и интерес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к природе, повышать познавательный интерес; знакомить детей с правилами поведения в природе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.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 </a:t>
            </a:r>
            <a:endParaRPr lang="ru-RU" sz="2400" b="1" dirty="0" smtClean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 smtClean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Развивать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точность движения рук, скорость двигательной реакции, внимание, умение ориентироваться в пространстве; приучать действовать организованно. </a:t>
            </a:r>
          </a:p>
        </p:txBody>
      </p:sp>
    </p:spTree>
    <p:extLst>
      <p:ext uri="{BB962C8B-B14F-4D97-AF65-F5344CB8AC3E}">
        <p14:creationId xmlns:p14="http://schemas.microsoft.com/office/powerpoint/2010/main" val="3899158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ublic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776"/>
            <a:ext cx="9144000" cy="679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87749" y="396524"/>
            <a:ext cx="8211611" cy="6123727"/>
          </a:xfrm>
          <a:prstGeom prst="roundRect">
            <a:avLst>
              <a:gd name="adj" fmla="val 16667"/>
            </a:avLst>
          </a:prstGeom>
          <a:solidFill>
            <a:srgbClr val="FFFFFF">
              <a:alpha val="70000"/>
            </a:srgbClr>
          </a:solidFill>
          <a:ln w="76200" algn="in">
            <a:solidFill>
              <a:srgbClr val="73DCF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331966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37361-1-green-leaves-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7" y="51410"/>
            <a:ext cx="9144000" cy="679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82" name="Picture 10" descr="0_1694de_5fc2656d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513">
            <a:off x="5875259" y="4404459"/>
            <a:ext cx="699036" cy="69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0_a490c_6382f9fa_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330" y="6006835"/>
            <a:ext cx="594030" cy="61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Butterflies_3_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6386">
            <a:off x="6225453" y="1256963"/>
            <a:ext cx="620907" cy="63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hello_html_m65810ab9"/>
          <p:cNvPicPr>
            <a:picLocks noChangeAspect="1" noChangeArrowheads="1"/>
          </p:cNvPicPr>
          <p:nvPr/>
        </p:nvPicPr>
        <p:blipFill>
          <a:blip r:embed="rId7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91" y="5867427"/>
            <a:ext cx="655818" cy="89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s1200"/>
          <p:cNvPicPr>
            <a:picLocks noChangeAspect="1" noChangeArrowheads="1"/>
          </p:cNvPicPr>
          <p:nvPr/>
        </p:nvPicPr>
        <p:blipFill>
          <a:blip r:embed="rId8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91">
            <a:off x="8198024" y="4736714"/>
            <a:ext cx="1002673" cy="7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486979" y="461525"/>
            <a:ext cx="6456721" cy="637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coolSlant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2700"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I </a:t>
            </a:r>
            <a:r>
              <a:rPr lang="ru-RU" sz="4800" b="1" dirty="0" smtClean="0">
                <a:ln w="12700"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этап.   </a:t>
            </a:r>
            <a:r>
              <a:rPr lang="ru-RU" sz="4800" b="1" dirty="0">
                <a:ln w="12700"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Подготовительный</a:t>
            </a:r>
          </a:p>
        </p:txBody>
      </p:sp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1070686" y="1269053"/>
            <a:ext cx="6573660" cy="4479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Командам необходимо было:</a:t>
            </a:r>
            <a:endParaRPr lang="ru-RU" sz="2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Выбрать капитана 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Определить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, как проходить по маршруту (парами, с </a:t>
            </a:r>
            <a:r>
              <a:rPr lang="ru-RU" sz="2400" b="1" dirty="0" err="1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кричалками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, с песней, с движениями)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Выбрать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опознавательные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знаки, атрибуты 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Придумать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название,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девиз-приветствие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Смотрителям на станциях:</a:t>
            </a:r>
            <a:endParaRPr lang="ru-RU" sz="24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Подготовить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оборудование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Сделать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разметку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Обыграть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задание командам на станции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Продумать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дополнительные задания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Оформить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станцию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2400" b="1" dirty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8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ublic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776"/>
            <a:ext cx="9144000" cy="679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87749" y="396524"/>
            <a:ext cx="8211611" cy="6123727"/>
          </a:xfrm>
          <a:prstGeom prst="roundRect">
            <a:avLst>
              <a:gd name="adj" fmla="val 16667"/>
            </a:avLst>
          </a:prstGeom>
          <a:solidFill>
            <a:srgbClr val="FFFFFF">
              <a:alpha val="70000"/>
            </a:srgbClr>
          </a:solidFill>
          <a:ln w="76200" algn="in">
            <a:solidFill>
              <a:srgbClr val="73DCF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331966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37361-1-green-leaves-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7"/>
            <a:ext cx="9144000" cy="679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9" name="Text Box 19"/>
          <p:cNvSpPr txBox="1">
            <a:spLocks noChangeArrowheads="1"/>
          </p:cNvSpPr>
          <p:nvPr/>
        </p:nvSpPr>
        <p:spPr bwMode="auto">
          <a:xfrm>
            <a:off x="754837" y="1145306"/>
            <a:ext cx="7677434" cy="482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Общий </a:t>
            </a:r>
            <a:r>
              <a:rPr lang="ru-RU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сбор </a:t>
            </a:r>
            <a:endParaRPr lang="ru-RU" sz="2800" b="1" dirty="0" smtClean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«</a:t>
            </a:r>
            <a:r>
              <a:rPr lang="ru-RU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Биоразнообразие на планете в опасности!»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Построение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(Команды выстраиваются в соответствии с обозначениями на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площадке вокруг нарисованной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белым мелом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планеты Земля)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Замысел: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«Поможем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спасти, сохранить биоразнообразие на планете и снова сделать ее яркой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!»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Для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этого необходимо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выполнить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все </a:t>
            </a: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задания, «заселить» на планету нарисованных  цветным мелом животных и растения  </a:t>
            </a:r>
            <a:endParaRPr lang="ru-RU" sz="2400" b="1" dirty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Знакомство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с командами (Название команды, девиз, приветствие) 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Знакомство с правилами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игры 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Выдача </a:t>
            </a:r>
            <a:r>
              <a:rPr lang="ru-RU" sz="2400" b="1" dirty="0">
                <a:solidFill>
                  <a:srgbClr val="003300"/>
                </a:solidFill>
                <a:latin typeface="Times New Roman" pitchFamily="18" charset="0"/>
                <a:cs typeface="Arial" pitchFamily="34" charset="0"/>
              </a:rPr>
              <a:t>маршрутных листов капитанам</a:t>
            </a:r>
          </a:p>
          <a:p>
            <a:pPr marL="342900" lvl="0" indent="-342900" algn="just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endParaRPr lang="ru-RU" sz="2800" b="1" dirty="0">
              <a:solidFill>
                <a:srgbClr val="003300"/>
              </a:solidFill>
              <a:latin typeface="Times New Roman" pitchFamily="18" charset="0"/>
              <a:cs typeface="Arial" pitchFamily="34" charset="0"/>
            </a:endParaRPr>
          </a:p>
        </p:txBody>
      </p:sp>
      <p:pic>
        <p:nvPicPr>
          <p:cNvPr id="3084" name="Picture 12" descr="0_1694e2_ed368b77_ori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26" y="1127297"/>
            <a:ext cx="535476" cy="4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0_a490c_6382f9fa_X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345" y="4550396"/>
            <a:ext cx="594030" cy="61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343639" y="489337"/>
            <a:ext cx="6456721" cy="637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 w="12700"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II этап    Проведение </a:t>
            </a:r>
            <a:r>
              <a:rPr lang="ru-RU" sz="4800" b="1" dirty="0" err="1" smtClean="0">
                <a:ln w="12700">
                  <a:noFill/>
                </a:ln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квеста</a:t>
            </a:r>
            <a:endParaRPr lang="ru-RU" sz="4800" b="1" dirty="0">
              <a:ln w="12700">
                <a:noFill/>
              </a:ln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  <a:cs typeface="Aharoni" panose="02010803020104030203" pitchFamily="2" charset="-79"/>
            </a:endParaRPr>
          </a:p>
        </p:txBody>
      </p:sp>
      <p:pic>
        <p:nvPicPr>
          <p:cNvPr id="22" name="Picture 11" descr="0_729ed_de4b0083_X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911">
            <a:off x="1367252" y="1164337"/>
            <a:ext cx="520311" cy="510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hello_html_m65810ab9"/>
          <p:cNvPicPr>
            <a:picLocks noChangeAspect="1" noChangeArrowheads="1"/>
          </p:cNvPicPr>
          <p:nvPr/>
        </p:nvPicPr>
        <p:blipFill>
          <a:blip r:embed="rId7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40" y="5626545"/>
            <a:ext cx="655818" cy="89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s1200"/>
          <p:cNvPicPr>
            <a:picLocks noChangeAspect="1" noChangeArrowheads="1"/>
          </p:cNvPicPr>
          <p:nvPr/>
        </p:nvPicPr>
        <p:blipFill>
          <a:blip r:embed="rId8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91">
            <a:off x="7026812" y="5509500"/>
            <a:ext cx="1002673" cy="7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95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public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776"/>
            <a:ext cx="9144000" cy="6799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487749" y="396524"/>
            <a:ext cx="8211611" cy="6123727"/>
          </a:xfrm>
          <a:prstGeom prst="roundRect">
            <a:avLst>
              <a:gd name="adj" fmla="val 16667"/>
            </a:avLst>
          </a:prstGeom>
          <a:solidFill>
            <a:srgbClr val="FFFFFF">
              <a:alpha val="70000"/>
            </a:srgbClr>
          </a:solidFill>
          <a:ln w="76200" algn="in">
            <a:solidFill>
              <a:srgbClr val="73DCF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331966"/>
              </a:solidFill>
              <a:effectLst/>
              <a:latin typeface="Showcard Gothic" pitchFamily="82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8" name="Picture 6" descr="37361-1-green-leaves-pho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77"/>
            <a:ext cx="9144000" cy="6799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3083" name="Picture 11" descr="0_729ed_de4b0083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69437">
            <a:off x="6456667" y="5256906"/>
            <a:ext cx="765817" cy="7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0_1694e2_ed368b77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749" y="1278864"/>
            <a:ext cx="680627" cy="604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0_a490c_6382f9fa_X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330" y="6006835"/>
            <a:ext cx="594030" cy="61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2231">
            <a:off x="393217" y="3558793"/>
            <a:ext cx="4461565" cy="2871075"/>
          </a:xfrm>
          <a:prstGeom prst="rect">
            <a:avLst/>
          </a:prstGeom>
          <a:noFill/>
          <a:ln w="889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981159">
            <a:off x="318103" y="1068733"/>
            <a:ext cx="4135749" cy="2711157"/>
          </a:xfrm>
          <a:prstGeom prst="rect">
            <a:avLst/>
          </a:prstGeom>
          <a:noFill/>
          <a:ln w="8890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161958">
            <a:off x="5092598" y="3259177"/>
            <a:ext cx="3670852" cy="3246984"/>
          </a:xfrm>
          <a:prstGeom prst="rect">
            <a:avLst/>
          </a:prstGeom>
          <a:noFill/>
          <a:ln w="88900">
            <a:solidFill>
              <a:srgbClr val="FF66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 descr="0_1694de_5fc2656d_ori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513">
            <a:off x="460056" y="1625886"/>
            <a:ext cx="699036" cy="698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hello_html_m65810ab9"/>
          <p:cNvPicPr>
            <a:picLocks noChangeAspect="1" noChangeArrowheads="1"/>
          </p:cNvPicPr>
          <p:nvPr/>
        </p:nvPicPr>
        <p:blipFill>
          <a:blip r:embed="rId11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01" y="5632947"/>
            <a:ext cx="655818" cy="893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Picture 21" descr="s1200"/>
          <p:cNvPicPr>
            <a:picLocks noChangeAspect="1" noChangeArrowheads="1"/>
          </p:cNvPicPr>
          <p:nvPr/>
        </p:nvPicPr>
        <p:blipFill>
          <a:blip r:embed="rId1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091" flipH="1">
            <a:off x="5330203" y="5896822"/>
            <a:ext cx="969146" cy="79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18" descr="Butterflies_3_04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6386">
            <a:off x="1178623" y="3956632"/>
            <a:ext cx="620907" cy="63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695"/>
          <a:stretch/>
        </p:blipFill>
        <p:spPr bwMode="auto">
          <a:xfrm rot="433523">
            <a:off x="4631718" y="1030152"/>
            <a:ext cx="4155534" cy="2518452"/>
          </a:xfrm>
          <a:prstGeom prst="rect">
            <a:avLst/>
          </a:prstGeom>
          <a:noFill/>
          <a:ln w="88900">
            <a:solidFill>
              <a:srgbClr val="00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1" descr="0_729ed_de4b0083_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1911">
            <a:off x="5093374" y="3125525"/>
            <a:ext cx="765817" cy="752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Заголовок 1"/>
          <p:cNvSpPr txBox="1">
            <a:spLocks/>
          </p:cNvSpPr>
          <p:nvPr/>
        </p:nvSpPr>
        <p:spPr>
          <a:xfrm>
            <a:off x="104769" y="210490"/>
            <a:ext cx="8850110" cy="1136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 smtClean="0">
                <a:ln w="12700">
                  <a:noFill/>
                </a:ln>
                <a:solidFill>
                  <a:srgbClr val="FFFF00"/>
                </a:solidFill>
                <a:effectLst>
                  <a:glow rad="228600">
                    <a:srgbClr val="0099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Общий сбор </a:t>
            </a:r>
          </a:p>
          <a:p>
            <a:r>
              <a:rPr lang="ru-RU" sz="5400" b="1" dirty="0" smtClean="0">
                <a:ln w="12700">
                  <a:noFill/>
                </a:ln>
                <a:solidFill>
                  <a:srgbClr val="FFFF00"/>
                </a:solidFill>
                <a:effectLst>
                  <a:glow rad="228600">
                    <a:srgbClr val="0099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  <a:cs typeface="Aharoni" panose="02010803020104030203" pitchFamily="2" charset="-79"/>
              </a:rPr>
              <a:t>«Биоразнообразие в опасности!»</a:t>
            </a:r>
            <a:endParaRPr lang="ru-RU" sz="5400" b="1" dirty="0">
              <a:ln w="12700">
                <a:noFill/>
              </a:ln>
              <a:solidFill>
                <a:srgbClr val="FFFF00"/>
              </a:solidFill>
              <a:effectLst>
                <a:glow rad="228600">
                  <a:srgbClr val="0099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  <a:cs typeface="Aharoni" panose="02010803020104030203" pitchFamily="2" charset="-79"/>
            </a:endParaRPr>
          </a:p>
        </p:txBody>
      </p:sp>
      <p:pic>
        <p:nvPicPr>
          <p:cNvPr id="3085" name="Picture 13" descr="0_a09af_496c01e6_XL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8952">
            <a:off x="8267601" y="1431198"/>
            <a:ext cx="745241" cy="6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37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земл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1854" y="0"/>
            <a:ext cx="9137822" cy="6746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834665" y="576745"/>
            <a:ext cx="3814022" cy="5843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smtClean="0">
                <a:ln w="15875" algn="ctr">
                  <a:solidFill>
                    <a:srgbClr val="21285E"/>
                  </a:solidFill>
                  <a:round/>
                  <a:headEnd/>
                  <a:tailEnd/>
                </a:ln>
                <a:solidFill>
                  <a:srgbClr val="21285E"/>
                </a:solidFill>
                <a:effectLst>
                  <a:outerShdw dist="107763" dir="2700000" algn="ctr" rotWithShape="0">
                    <a:srgbClr val="FFFFFF">
                      <a:alpha val="50000"/>
                    </a:srgbClr>
                  </a:outerShdw>
                </a:effectLst>
                <a:latin typeface="Comic Sans MS"/>
              </a:rPr>
              <a:t>ЭКОстанция</a:t>
            </a:r>
            <a:endParaRPr lang="ru-RU" sz="3600" b="1" kern="10" spc="0">
              <a:ln w="15875" algn="ctr">
                <a:solidFill>
                  <a:srgbClr val="21285E"/>
                </a:solidFill>
                <a:round/>
                <a:headEnd/>
                <a:tailEnd/>
              </a:ln>
              <a:solidFill>
                <a:srgbClr val="21285E"/>
              </a:solidFill>
              <a:effectLst>
                <a:outerShdw dist="107763" dir="2700000" algn="ctr" rotWithShape="0">
                  <a:srgbClr val="FFFFFF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4101" name="Picture 5" descr="home-4_slider-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1492">
            <a:off x="237254" y="1084926"/>
            <a:ext cx="1471304" cy="781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4102" name="AutoShape 6"/>
          <p:cNvCxnSpPr>
            <a:cxnSpLocks noChangeShapeType="1"/>
          </p:cNvCxnSpPr>
          <p:nvPr/>
        </p:nvCxnSpPr>
        <p:spPr bwMode="auto">
          <a:xfrm rot="945855" flipV="1">
            <a:off x="451304" y="698861"/>
            <a:ext cx="537177" cy="641135"/>
          </a:xfrm>
          <a:prstGeom prst="straightConnector1">
            <a:avLst/>
          </a:prstGeom>
          <a:noFill/>
          <a:ln w="57150" algn="ctr">
            <a:solidFill>
              <a:srgbClr val="2128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6" name="Oval 7"/>
          <p:cNvSpPr>
            <a:spLocks noChangeArrowheads="1"/>
          </p:cNvSpPr>
          <p:nvPr/>
        </p:nvSpPr>
        <p:spPr bwMode="auto">
          <a:xfrm rot="945855">
            <a:off x="324481" y="1221903"/>
            <a:ext cx="77976" cy="68386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Oval 8"/>
          <p:cNvSpPr>
            <a:spLocks noChangeArrowheads="1"/>
          </p:cNvSpPr>
          <p:nvPr/>
        </p:nvSpPr>
        <p:spPr bwMode="auto">
          <a:xfrm rot="945855">
            <a:off x="1032567" y="743272"/>
            <a:ext cx="77977" cy="68388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4105" name="AutoShape 9"/>
          <p:cNvCxnSpPr>
            <a:cxnSpLocks noChangeShapeType="1"/>
          </p:cNvCxnSpPr>
          <p:nvPr/>
        </p:nvCxnSpPr>
        <p:spPr bwMode="auto">
          <a:xfrm rot="16480566" flipV="1">
            <a:off x="446081" y="1227830"/>
            <a:ext cx="670579" cy="869290"/>
          </a:xfrm>
          <a:prstGeom prst="straightConnector1">
            <a:avLst/>
          </a:prstGeom>
          <a:noFill/>
          <a:ln w="57150" algn="ctr">
            <a:solidFill>
              <a:srgbClr val="2128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8" name="Oval 10"/>
          <p:cNvSpPr>
            <a:spLocks noChangeArrowheads="1"/>
          </p:cNvSpPr>
          <p:nvPr/>
        </p:nvSpPr>
        <p:spPr bwMode="auto">
          <a:xfrm rot="16480566">
            <a:off x="1150137" y="2001798"/>
            <a:ext cx="75210" cy="70904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 rot="16480566">
            <a:off x="324514" y="1247907"/>
            <a:ext cx="75210" cy="70903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4108" name="AutoShape 12"/>
          <p:cNvCxnSpPr>
            <a:cxnSpLocks noChangeShapeType="1"/>
          </p:cNvCxnSpPr>
          <p:nvPr/>
        </p:nvCxnSpPr>
        <p:spPr bwMode="auto">
          <a:xfrm rot="4749607" flipV="1">
            <a:off x="1510061" y="252811"/>
            <a:ext cx="518115" cy="664724"/>
          </a:xfrm>
          <a:prstGeom prst="straightConnector1">
            <a:avLst/>
          </a:prstGeom>
          <a:noFill/>
          <a:ln w="57150" algn="ctr">
            <a:solidFill>
              <a:srgbClr val="2128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10" name="Oval 13"/>
          <p:cNvSpPr>
            <a:spLocks noChangeArrowheads="1"/>
          </p:cNvSpPr>
          <p:nvPr/>
        </p:nvSpPr>
        <p:spPr bwMode="auto">
          <a:xfrm rot="4749607">
            <a:off x="1347575" y="350141"/>
            <a:ext cx="75209" cy="70903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Oval 14"/>
          <p:cNvSpPr>
            <a:spLocks noChangeArrowheads="1"/>
          </p:cNvSpPr>
          <p:nvPr/>
        </p:nvSpPr>
        <p:spPr bwMode="auto">
          <a:xfrm rot="4749607">
            <a:off x="2118225" y="742897"/>
            <a:ext cx="75210" cy="70904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4111" name="AutoShape 15"/>
          <p:cNvCxnSpPr>
            <a:cxnSpLocks noChangeShapeType="1"/>
          </p:cNvCxnSpPr>
          <p:nvPr/>
        </p:nvCxnSpPr>
        <p:spPr bwMode="auto">
          <a:xfrm rot="18457755" flipV="1">
            <a:off x="1602760" y="889068"/>
            <a:ext cx="900587" cy="1192038"/>
          </a:xfrm>
          <a:prstGeom prst="straightConnector1">
            <a:avLst/>
          </a:prstGeom>
          <a:noFill/>
          <a:ln w="57150" algn="ctr">
            <a:solidFill>
              <a:srgbClr val="2128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12" name="Oval 16"/>
          <p:cNvSpPr>
            <a:spLocks noChangeArrowheads="1"/>
          </p:cNvSpPr>
          <p:nvPr/>
        </p:nvSpPr>
        <p:spPr bwMode="auto">
          <a:xfrm rot="18457755">
            <a:off x="2233117" y="2198135"/>
            <a:ext cx="67570" cy="64244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Oval 17"/>
          <p:cNvSpPr>
            <a:spLocks noChangeArrowheads="1"/>
          </p:cNvSpPr>
          <p:nvPr/>
        </p:nvSpPr>
        <p:spPr bwMode="auto">
          <a:xfrm rot="18457755">
            <a:off x="1809024" y="696882"/>
            <a:ext cx="67571" cy="64245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4114" name="AutoShape 18"/>
          <p:cNvCxnSpPr>
            <a:cxnSpLocks noChangeShapeType="1"/>
          </p:cNvCxnSpPr>
          <p:nvPr/>
        </p:nvCxnSpPr>
        <p:spPr bwMode="auto">
          <a:xfrm flipV="1">
            <a:off x="1437408" y="750757"/>
            <a:ext cx="695250" cy="879249"/>
          </a:xfrm>
          <a:prstGeom prst="straightConnector1">
            <a:avLst/>
          </a:prstGeom>
          <a:noFill/>
          <a:ln w="57150" algn="ctr">
            <a:solidFill>
              <a:srgbClr val="2128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14" name="Oval 19"/>
          <p:cNvSpPr>
            <a:spLocks noChangeArrowheads="1"/>
          </p:cNvSpPr>
          <p:nvPr/>
        </p:nvSpPr>
        <p:spPr bwMode="auto">
          <a:xfrm>
            <a:off x="1394721" y="1593706"/>
            <a:ext cx="77977" cy="71715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Oval 20"/>
          <p:cNvSpPr>
            <a:spLocks noChangeArrowheads="1"/>
          </p:cNvSpPr>
          <p:nvPr/>
        </p:nvSpPr>
        <p:spPr bwMode="auto">
          <a:xfrm>
            <a:off x="2100710" y="702010"/>
            <a:ext cx="77976" cy="71716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4117" name="AutoShape 21"/>
          <p:cNvCxnSpPr>
            <a:cxnSpLocks noChangeShapeType="1"/>
          </p:cNvCxnSpPr>
          <p:nvPr/>
        </p:nvCxnSpPr>
        <p:spPr bwMode="auto">
          <a:xfrm rot="3824861" flipV="1">
            <a:off x="1454533" y="1703558"/>
            <a:ext cx="670578" cy="869290"/>
          </a:xfrm>
          <a:prstGeom prst="straightConnector1">
            <a:avLst/>
          </a:prstGeom>
          <a:noFill/>
          <a:ln w="57150" algn="ctr">
            <a:solidFill>
              <a:srgbClr val="2128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16" name="Oval 22"/>
          <p:cNvSpPr>
            <a:spLocks noChangeArrowheads="1"/>
          </p:cNvSpPr>
          <p:nvPr/>
        </p:nvSpPr>
        <p:spPr bwMode="auto">
          <a:xfrm rot="3824861">
            <a:off x="1219589" y="1999867"/>
            <a:ext cx="75209" cy="70904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Oval 23"/>
          <p:cNvSpPr>
            <a:spLocks noChangeArrowheads="1"/>
          </p:cNvSpPr>
          <p:nvPr/>
        </p:nvSpPr>
        <p:spPr bwMode="auto">
          <a:xfrm rot="3824861">
            <a:off x="2298022" y="2202425"/>
            <a:ext cx="75211" cy="70904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4120" name="AutoShape 24"/>
          <p:cNvCxnSpPr>
            <a:cxnSpLocks noChangeShapeType="1"/>
          </p:cNvCxnSpPr>
          <p:nvPr/>
        </p:nvCxnSpPr>
        <p:spPr bwMode="auto">
          <a:xfrm rot="19636781" flipV="1">
            <a:off x="814884" y="523055"/>
            <a:ext cx="972427" cy="1314087"/>
          </a:xfrm>
          <a:prstGeom prst="straightConnector1">
            <a:avLst/>
          </a:prstGeom>
          <a:noFill/>
          <a:ln w="57150" algn="ctr">
            <a:solidFill>
              <a:srgbClr val="2128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18" name="Oval 25"/>
          <p:cNvSpPr>
            <a:spLocks noChangeArrowheads="1"/>
          </p:cNvSpPr>
          <p:nvPr/>
        </p:nvSpPr>
        <p:spPr bwMode="auto">
          <a:xfrm rot="19636781">
            <a:off x="1196545" y="1981954"/>
            <a:ext cx="72961" cy="70820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Oval 26"/>
          <p:cNvSpPr>
            <a:spLocks noChangeArrowheads="1"/>
          </p:cNvSpPr>
          <p:nvPr/>
        </p:nvSpPr>
        <p:spPr bwMode="auto">
          <a:xfrm rot="19636781">
            <a:off x="1340637" y="297473"/>
            <a:ext cx="72961" cy="70822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23" name="Picture 27" descr="tild3032-3033-4364-b533-363636396166__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18565">
            <a:off x="1333907" y="1079103"/>
            <a:ext cx="1507806" cy="47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4124" name="AutoShape 28"/>
          <p:cNvCxnSpPr>
            <a:cxnSpLocks noChangeShapeType="1"/>
          </p:cNvCxnSpPr>
          <p:nvPr/>
        </p:nvCxnSpPr>
        <p:spPr bwMode="auto">
          <a:xfrm rot="18628424" flipV="1">
            <a:off x="1923851" y="804294"/>
            <a:ext cx="518116" cy="664726"/>
          </a:xfrm>
          <a:prstGeom prst="straightConnector1">
            <a:avLst/>
          </a:prstGeom>
          <a:noFill/>
          <a:ln w="57150" algn="ctr">
            <a:solidFill>
              <a:srgbClr val="2128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20" name="Oval 29"/>
          <p:cNvSpPr>
            <a:spLocks noChangeArrowheads="1"/>
          </p:cNvSpPr>
          <p:nvPr/>
        </p:nvSpPr>
        <p:spPr bwMode="auto">
          <a:xfrm rot="18628424">
            <a:off x="2236442" y="1539633"/>
            <a:ext cx="75208" cy="70902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Oval 30"/>
          <p:cNvSpPr>
            <a:spLocks noChangeArrowheads="1"/>
          </p:cNvSpPr>
          <p:nvPr/>
        </p:nvSpPr>
        <p:spPr bwMode="auto">
          <a:xfrm rot="18628424">
            <a:off x="2047653" y="664521"/>
            <a:ext cx="75211" cy="70903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cxnSp>
        <p:nvCxnSpPr>
          <p:cNvPr id="4127" name="AutoShape 31"/>
          <p:cNvCxnSpPr>
            <a:cxnSpLocks noChangeShapeType="1"/>
          </p:cNvCxnSpPr>
          <p:nvPr/>
        </p:nvCxnSpPr>
        <p:spPr bwMode="auto">
          <a:xfrm rot="3002876" flipV="1">
            <a:off x="1661887" y="1301585"/>
            <a:ext cx="427503" cy="575358"/>
          </a:xfrm>
          <a:prstGeom prst="straightConnector1">
            <a:avLst/>
          </a:prstGeom>
          <a:noFill/>
          <a:ln w="57150" algn="ctr">
            <a:solidFill>
              <a:srgbClr val="2128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sp>
        <p:nvSpPr>
          <p:cNvPr id="22" name="Oval 32"/>
          <p:cNvSpPr>
            <a:spLocks noChangeArrowheads="1"/>
          </p:cNvSpPr>
          <p:nvPr/>
        </p:nvSpPr>
        <p:spPr bwMode="auto">
          <a:xfrm rot="3002876">
            <a:off x="1480710" y="1585297"/>
            <a:ext cx="62057" cy="61371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Oval 33"/>
          <p:cNvSpPr>
            <a:spLocks noChangeArrowheads="1"/>
          </p:cNvSpPr>
          <p:nvPr/>
        </p:nvSpPr>
        <p:spPr bwMode="auto">
          <a:xfrm rot="3002876">
            <a:off x="2208173" y="1525970"/>
            <a:ext cx="62057" cy="61371"/>
          </a:xfrm>
          <a:prstGeom prst="ellipse">
            <a:avLst/>
          </a:prstGeom>
          <a:solidFill>
            <a:srgbClr val="003380"/>
          </a:solidFill>
          <a:ln w="9525" algn="in">
            <a:solidFill>
              <a:srgbClr val="21285E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30" name="Picture 34" descr="home-4_slider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681" y="5638038"/>
            <a:ext cx="2707576" cy="121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31" name="Picture 35" descr="home-4_slider-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3796" y="167638"/>
            <a:ext cx="1693528" cy="1665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4" name="WordArt 36"/>
          <p:cNvSpPr>
            <a:spLocks noChangeArrowheads="1" noChangeShapeType="1" noTextEdit="1"/>
          </p:cNvSpPr>
          <p:nvPr/>
        </p:nvSpPr>
        <p:spPr bwMode="auto">
          <a:xfrm>
            <a:off x="194647" y="2504578"/>
            <a:ext cx="8644955" cy="19560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 smtClean="0">
                <a:ln w="15875" algn="ctr">
                  <a:solidFill>
                    <a:srgbClr val="00338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2700000" algn="ctr" rotWithShape="0">
                    <a:srgbClr val="99FF33">
                      <a:alpha val="50000"/>
                    </a:srgbClr>
                  </a:outerShdw>
                </a:effectLst>
                <a:latin typeface="Comic Sans MS"/>
              </a:rPr>
              <a:t>«ДОЛОЙ МУСОР!»</a:t>
            </a:r>
            <a:endParaRPr lang="ru-RU" sz="3600" b="1" kern="10" spc="-180" dirty="0">
              <a:ln w="15875" algn="ctr">
                <a:solidFill>
                  <a:srgbClr val="00338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07763" dir="2700000" algn="ctr" rotWithShape="0">
                  <a:srgbClr val="99FF33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4133" name="Picture 37" descr="icon-5296809_960_7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821" y="5806893"/>
            <a:ext cx="1080450" cy="105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34" name="Picture 38" descr="icon-5296809_960_7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164" y="1201860"/>
            <a:ext cx="3621301" cy="1184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35" name="Picture 39" descr="DfjdbatXkAAk4-m"/>
          <p:cNvPicPr>
            <a:picLocks noChangeAspect="1" noChangeArrowheads="1"/>
          </p:cNvPicPr>
          <p:nvPr/>
        </p:nvPicPr>
        <p:blipFill>
          <a:blip r:embed="rId9" cstate="print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5329">
            <a:off x="429835" y="1803381"/>
            <a:ext cx="853940" cy="1262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36" name="Picture 40" descr="icon-5296809_960_7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6" r="-2534"/>
          <a:stretch>
            <a:fillRect/>
          </a:stretch>
        </p:blipFill>
        <p:spPr bwMode="auto">
          <a:xfrm>
            <a:off x="1845792" y="5809210"/>
            <a:ext cx="856508" cy="93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37" name="Picture 41" descr="09d8b93bdc995f11ec5fa7ae94f1a68a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8306">
            <a:off x="7015428" y="5717912"/>
            <a:ext cx="632599" cy="8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5" name="Freeform 42"/>
          <p:cNvSpPr>
            <a:spLocks/>
          </p:cNvSpPr>
          <p:nvPr/>
        </p:nvSpPr>
        <p:spPr bwMode="auto">
          <a:xfrm>
            <a:off x="6966899" y="4680807"/>
            <a:ext cx="364828" cy="399526"/>
          </a:xfrm>
          <a:custGeom>
            <a:avLst/>
            <a:gdLst>
              <a:gd name="T0" fmla="*/ 381000 w 467448"/>
              <a:gd name="T1" fmla="*/ 0 h 548640"/>
              <a:gd name="T2" fmla="*/ 213360 w 467448"/>
              <a:gd name="T3" fmla="*/ 15240 h 548640"/>
              <a:gd name="T4" fmla="*/ 137160 w 467448"/>
              <a:gd name="T5" fmla="*/ 30480 h 548640"/>
              <a:gd name="T6" fmla="*/ 106680 w 467448"/>
              <a:gd name="T7" fmla="*/ 76200 h 548640"/>
              <a:gd name="T8" fmla="*/ 0 w 467448"/>
              <a:gd name="T9" fmla="*/ 106680 h 548640"/>
              <a:gd name="T10" fmla="*/ 15240 w 467448"/>
              <a:gd name="T11" fmla="*/ 274320 h 548640"/>
              <a:gd name="T12" fmla="*/ 91440 w 467448"/>
              <a:gd name="T13" fmla="*/ 335280 h 548640"/>
              <a:gd name="T14" fmla="*/ 137160 w 467448"/>
              <a:gd name="T15" fmla="*/ 365760 h 548640"/>
              <a:gd name="T16" fmla="*/ 198120 w 467448"/>
              <a:gd name="T17" fmla="*/ 502920 h 548640"/>
              <a:gd name="T18" fmla="*/ 213360 w 467448"/>
              <a:gd name="T19" fmla="*/ 548640 h 548640"/>
              <a:gd name="T20" fmla="*/ 274320 w 467448"/>
              <a:gd name="T21" fmla="*/ 533400 h 548640"/>
              <a:gd name="T22" fmla="*/ 289560 w 467448"/>
              <a:gd name="T23" fmla="*/ 487680 h 548640"/>
              <a:gd name="T24" fmla="*/ 335280 w 467448"/>
              <a:gd name="T25" fmla="*/ 472440 h 548640"/>
              <a:gd name="T26" fmla="*/ 259080 w 467448"/>
              <a:gd name="T27" fmla="*/ 30480 h 548640"/>
              <a:gd name="T28" fmla="*/ 381000 w 467448"/>
              <a:gd name="T29" fmla="*/ 0 h 54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7448" h="548640">
                <a:moveTo>
                  <a:pt x="381000" y="0"/>
                </a:moveTo>
                <a:cubicBezTo>
                  <a:pt x="325120" y="5080"/>
                  <a:pt x="269037" y="8280"/>
                  <a:pt x="213360" y="15240"/>
                </a:cubicBezTo>
                <a:cubicBezTo>
                  <a:pt x="187657" y="18453"/>
                  <a:pt x="159650" y="17629"/>
                  <a:pt x="137160" y="30480"/>
                </a:cubicBezTo>
                <a:cubicBezTo>
                  <a:pt x="121257" y="39567"/>
                  <a:pt x="120983" y="64758"/>
                  <a:pt x="106680" y="76200"/>
                </a:cubicBezTo>
                <a:cubicBezTo>
                  <a:pt x="96742" y="84150"/>
                  <a:pt x="3983" y="105684"/>
                  <a:pt x="0" y="106680"/>
                </a:cubicBezTo>
                <a:cubicBezTo>
                  <a:pt x="5080" y="162560"/>
                  <a:pt x="3483" y="219455"/>
                  <a:pt x="15240" y="274320"/>
                </a:cubicBezTo>
                <a:cubicBezTo>
                  <a:pt x="27571" y="331867"/>
                  <a:pt x="52076" y="315598"/>
                  <a:pt x="91440" y="335280"/>
                </a:cubicBezTo>
                <a:cubicBezTo>
                  <a:pt x="107823" y="343471"/>
                  <a:pt x="121920" y="355600"/>
                  <a:pt x="137160" y="365760"/>
                </a:cubicBezTo>
                <a:cubicBezTo>
                  <a:pt x="185462" y="438213"/>
                  <a:pt x="161848" y="394104"/>
                  <a:pt x="198120" y="502920"/>
                </a:cubicBezTo>
                <a:cubicBezTo>
                  <a:pt x="203200" y="518160"/>
                  <a:pt x="213360" y="548640"/>
                  <a:pt x="213360" y="548640"/>
                </a:cubicBezTo>
                <a:cubicBezTo>
                  <a:pt x="233680" y="543560"/>
                  <a:pt x="257964" y="546484"/>
                  <a:pt x="274320" y="533400"/>
                </a:cubicBezTo>
                <a:cubicBezTo>
                  <a:pt x="286864" y="523365"/>
                  <a:pt x="278201" y="499039"/>
                  <a:pt x="289560" y="487680"/>
                </a:cubicBezTo>
                <a:cubicBezTo>
                  <a:pt x="300919" y="476321"/>
                  <a:pt x="320040" y="477520"/>
                  <a:pt x="335280" y="472440"/>
                </a:cubicBezTo>
                <a:cubicBezTo>
                  <a:pt x="319340" y="10172"/>
                  <a:pt x="467448" y="30480"/>
                  <a:pt x="259080" y="30480"/>
                </a:cubicBezTo>
                <a:lnTo>
                  <a:pt x="381000" y="0"/>
                </a:lnTo>
                <a:close/>
              </a:path>
            </a:pathLst>
          </a:custGeom>
          <a:solidFill>
            <a:srgbClr val="BBE4DD"/>
          </a:solidFill>
          <a:ln w="9525" cap="flat" algn="ctr">
            <a:solidFill>
              <a:srgbClr val="BBE4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39" name="Picture 43" descr="tild3032-3033-4364-b533-363636396166__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8" y="5229199"/>
            <a:ext cx="1631940" cy="1628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40" name="Picture 44" descr="DfjdbatXkAAk4-m"/>
          <p:cNvPicPr>
            <a:picLocks noChangeAspect="1" noChangeArrowheads="1"/>
          </p:cNvPicPr>
          <p:nvPr/>
        </p:nvPicPr>
        <p:blipFill>
          <a:blip r:embed="rId13" cstate="print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688">
            <a:off x="6857922" y="1352779"/>
            <a:ext cx="898975" cy="1329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41" name="Picture 45" descr="unnamed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731" y="5517232"/>
            <a:ext cx="1281013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43" name="Picture 47" descr="ecology-and-waste-icons-set-vector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55" y="94419"/>
            <a:ext cx="1927663" cy="173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44" name="Picture 48" descr="%D1%81%D1%87%D0%B0%D1%81%D1%82-%D0%B8%D0%B2%D1%8B%D1%85-%D0%BC%D0%B0-%D1%8B%D1%88%D0%B0-44607137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5451384"/>
            <a:ext cx="1789575" cy="138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321605" y="4459828"/>
            <a:ext cx="8669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Смотритель: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Елочка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Задание: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Быстро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собрать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палочками мусор на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участке и точно отсортировать его в контейнеры по цвету. </a:t>
            </a:r>
          </a:p>
        </p:txBody>
      </p:sp>
      <p:pic>
        <p:nvPicPr>
          <p:cNvPr id="4142" name="Picture 46" descr="ecology-and-waste-icons-set-vector"/>
          <p:cNvPicPr>
            <a:picLocks noChangeAspect="1" noChangeArrowheads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5"/>
          <a:stretch>
            <a:fillRect/>
          </a:stretch>
        </p:blipFill>
        <p:spPr bwMode="auto">
          <a:xfrm>
            <a:off x="4860032" y="6043599"/>
            <a:ext cx="670708" cy="7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11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земл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1854" y="0"/>
            <a:ext cx="9137822" cy="6746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23" name="Picture 27" descr="tild3032-3033-4364-b533-363636396166__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63965">
            <a:off x="492359" y="476828"/>
            <a:ext cx="811805" cy="257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cxnSp>
        <p:nvCxnSpPr>
          <p:cNvPr id="4111" name="AutoShape 15"/>
          <p:cNvCxnSpPr>
            <a:cxnSpLocks noChangeShapeType="1"/>
          </p:cNvCxnSpPr>
          <p:nvPr/>
        </p:nvCxnSpPr>
        <p:spPr bwMode="auto">
          <a:xfrm flipH="1" flipV="1">
            <a:off x="753697" y="217636"/>
            <a:ext cx="328322" cy="666193"/>
          </a:xfrm>
          <a:prstGeom prst="straightConnector1">
            <a:avLst/>
          </a:prstGeom>
          <a:noFill/>
          <a:ln w="57150" algn="ctr">
            <a:solidFill>
              <a:srgbClr val="21285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cxnSp>
      <p:grpSp>
        <p:nvGrpSpPr>
          <p:cNvPr id="3" name="Группа 2"/>
          <p:cNvGrpSpPr/>
          <p:nvPr/>
        </p:nvGrpSpPr>
        <p:grpSpPr>
          <a:xfrm>
            <a:off x="5836" y="58478"/>
            <a:ext cx="1140831" cy="860728"/>
            <a:chOff x="237254" y="297473"/>
            <a:chExt cx="2278018" cy="2176019"/>
          </a:xfrm>
        </p:grpSpPr>
        <p:pic>
          <p:nvPicPr>
            <p:cNvPr id="4101" name="Picture 5" descr="home-4_slider-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981492">
              <a:off x="237254" y="1084926"/>
              <a:ext cx="1471304" cy="7819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cxnSp>
          <p:nvCxnSpPr>
            <p:cNvPr id="4102" name="AutoShape 6"/>
            <p:cNvCxnSpPr>
              <a:cxnSpLocks noChangeShapeType="1"/>
            </p:cNvCxnSpPr>
            <p:nvPr/>
          </p:nvCxnSpPr>
          <p:spPr bwMode="auto">
            <a:xfrm rot="945855" flipV="1">
              <a:off x="451304" y="698861"/>
              <a:ext cx="537177" cy="641135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6" name="Oval 7"/>
            <p:cNvSpPr>
              <a:spLocks noChangeArrowheads="1"/>
            </p:cNvSpPr>
            <p:nvPr/>
          </p:nvSpPr>
          <p:spPr bwMode="auto">
            <a:xfrm rot="945855">
              <a:off x="324481" y="1221903"/>
              <a:ext cx="77976" cy="68386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Oval 8"/>
            <p:cNvSpPr>
              <a:spLocks noChangeArrowheads="1"/>
            </p:cNvSpPr>
            <p:nvPr/>
          </p:nvSpPr>
          <p:spPr bwMode="auto">
            <a:xfrm rot="945855">
              <a:off x="1032567" y="743272"/>
              <a:ext cx="77977" cy="68388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05" name="AutoShape 9"/>
            <p:cNvCxnSpPr>
              <a:cxnSpLocks noChangeShapeType="1"/>
            </p:cNvCxnSpPr>
            <p:nvPr/>
          </p:nvCxnSpPr>
          <p:spPr bwMode="auto">
            <a:xfrm rot="16480566" flipV="1">
              <a:off x="446081" y="1227830"/>
              <a:ext cx="670579" cy="869290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 rot="16480566">
              <a:off x="1150137" y="2001798"/>
              <a:ext cx="75210" cy="70904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 rot="16480566">
              <a:off x="324514" y="1247907"/>
              <a:ext cx="75210" cy="70903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08" name="AutoShape 12"/>
            <p:cNvCxnSpPr>
              <a:cxnSpLocks noChangeShapeType="1"/>
            </p:cNvCxnSpPr>
            <p:nvPr/>
          </p:nvCxnSpPr>
          <p:spPr bwMode="auto">
            <a:xfrm rot="4749607" flipV="1">
              <a:off x="1510061" y="252811"/>
              <a:ext cx="518115" cy="664724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 rot="4749607">
              <a:off x="1347575" y="350141"/>
              <a:ext cx="75209" cy="70903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 rot="4749607">
              <a:off x="2118225" y="742897"/>
              <a:ext cx="75210" cy="70904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2" name="Oval 16"/>
            <p:cNvSpPr>
              <a:spLocks noChangeArrowheads="1"/>
            </p:cNvSpPr>
            <p:nvPr/>
          </p:nvSpPr>
          <p:spPr bwMode="auto">
            <a:xfrm rot="18457755">
              <a:off x="2233117" y="2198135"/>
              <a:ext cx="67570" cy="64244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3" name="Oval 17"/>
            <p:cNvSpPr>
              <a:spLocks noChangeArrowheads="1"/>
            </p:cNvSpPr>
            <p:nvPr/>
          </p:nvSpPr>
          <p:spPr bwMode="auto">
            <a:xfrm rot="18457755">
              <a:off x="1809024" y="696882"/>
              <a:ext cx="67571" cy="64245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14" name="AutoShape 18"/>
            <p:cNvCxnSpPr>
              <a:cxnSpLocks noChangeShapeType="1"/>
            </p:cNvCxnSpPr>
            <p:nvPr/>
          </p:nvCxnSpPr>
          <p:spPr bwMode="auto">
            <a:xfrm flipV="1">
              <a:off x="1437408" y="750757"/>
              <a:ext cx="695250" cy="879249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14" name="Oval 19"/>
            <p:cNvSpPr>
              <a:spLocks noChangeArrowheads="1"/>
            </p:cNvSpPr>
            <p:nvPr/>
          </p:nvSpPr>
          <p:spPr bwMode="auto">
            <a:xfrm>
              <a:off x="1394721" y="1593706"/>
              <a:ext cx="77977" cy="71715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Oval 20"/>
            <p:cNvSpPr>
              <a:spLocks noChangeArrowheads="1"/>
            </p:cNvSpPr>
            <p:nvPr/>
          </p:nvSpPr>
          <p:spPr bwMode="auto">
            <a:xfrm>
              <a:off x="2100710" y="702010"/>
              <a:ext cx="77976" cy="71716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17" name="AutoShape 21"/>
            <p:cNvCxnSpPr>
              <a:cxnSpLocks noChangeShapeType="1"/>
            </p:cNvCxnSpPr>
            <p:nvPr/>
          </p:nvCxnSpPr>
          <p:spPr bwMode="auto">
            <a:xfrm rot="3824861" flipV="1">
              <a:off x="1454533" y="1703558"/>
              <a:ext cx="670578" cy="869290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16" name="Oval 22"/>
            <p:cNvSpPr>
              <a:spLocks noChangeArrowheads="1"/>
            </p:cNvSpPr>
            <p:nvPr/>
          </p:nvSpPr>
          <p:spPr bwMode="auto">
            <a:xfrm rot="3824861">
              <a:off x="1219589" y="1999867"/>
              <a:ext cx="75209" cy="70904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Oval 23"/>
            <p:cNvSpPr>
              <a:spLocks noChangeArrowheads="1"/>
            </p:cNvSpPr>
            <p:nvPr/>
          </p:nvSpPr>
          <p:spPr bwMode="auto">
            <a:xfrm rot="3824861">
              <a:off x="2298022" y="2202425"/>
              <a:ext cx="75211" cy="70904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20" name="AutoShape 24"/>
            <p:cNvCxnSpPr>
              <a:cxnSpLocks noChangeShapeType="1"/>
            </p:cNvCxnSpPr>
            <p:nvPr/>
          </p:nvCxnSpPr>
          <p:spPr bwMode="auto">
            <a:xfrm rot="19636781" flipV="1">
              <a:off x="814884" y="523055"/>
              <a:ext cx="972427" cy="1314087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18" name="Oval 25"/>
            <p:cNvSpPr>
              <a:spLocks noChangeArrowheads="1"/>
            </p:cNvSpPr>
            <p:nvPr/>
          </p:nvSpPr>
          <p:spPr bwMode="auto">
            <a:xfrm rot="19636781">
              <a:off x="1196545" y="1981954"/>
              <a:ext cx="72961" cy="70820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9" name="Oval 26"/>
            <p:cNvSpPr>
              <a:spLocks noChangeArrowheads="1"/>
            </p:cNvSpPr>
            <p:nvPr/>
          </p:nvSpPr>
          <p:spPr bwMode="auto">
            <a:xfrm rot="19636781">
              <a:off x="1340637" y="297473"/>
              <a:ext cx="72961" cy="70822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24" name="AutoShape 28"/>
            <p:cNvCxnSpPr>
              <a:cxnSpLocks noChangeShapeType="1"/>
            </p:cNvCxnSpPr>
            <p:nvPr/>
          </p:nvCxnSpPr>
          <p:spPr bwMode="auto">
            <a:xfrm rot="18628424" flipV="1">
              <a:off x="1923851" y="804294"/>
              <a:ext cx="518116" cy="664726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20" name="Oval 29"/>
            <p:cNvSpPr>
              <a:spLocks noChangeArrowheads="1"/>
            </p:cNvSpPr>
            <p:nvPr/>
          </p:nvSpPr>
          <p:spPr bwMode="auto">
            <a:xfrm rot="18628424">
              <a:off x="2236442" y="1539633"/>
              <a:ext cx="75208" cy="70902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1" name="Oval 30"/>
            <p:cNvSpPr>
              <a:spLocks noChangeArrowheads="1"/>
            </p:cNvSpPr>
            <p:nvPr/>
          </p:nvSpPr>
          <p:spPr bwMode="auto">
            <a:xfrm rot="18628424">
              <a:off x="2047653" y="664521"/>
              <a:ext cx="75211" cy="70903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cxnSp>
          <p:nvCxnSpPr>
            <p:cNvPr id="4127" name="AutoShape 31"/>
            <p:cNvCxnSpPr>
              <a:cxnSpLocks noChangeShapeType="1"/>
            </p:cNvCxnSpPr>
            <p:nvPr/>
          </p:nvCxnSpPr>
          <p:spPr bwMode="auto">
            <a:xfrm rot="3002876" flipV="1">
              <a:off x="1661887" y="1301585"/>
              <a:ext cx="427503" cy="575358"/>
            </a:xfrm>
            <a:prstGeom prst="straightConnector1">
              <a:avLst/>
            </a:prstGeom>
            <a:noFill/>
            <a:ln w="57150" algn="ctr">
              <a:solidFill>
                <a:srgbClr val="21285E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cxnSp>
        <p:sp>
          <p:nvSpPr>
            <p:cNvPr id="22" name="Oval 32"/>
            <p:cNvSpPr>
              <a:spLocks noChangeArrowheads="1"/>
            </p:cNvSpPr>
            <p:nvPr/>
          </p:nvSpPr>
          <p:spPr bwMode="auto">
            <a:xfrm rot="3002876">
              <a:off x="1480710" y="1585297"/>
              <a:ext cx="62057" cy="61371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 rot="3002876">
              <a:off x="2208173" y="1525970"/>
              <a:ext cx="62057" cy="61371"/>
            </a:xfrm>
            <a:prstGeom prst="ellipse">
              <a:avLst/>
            </a:prstGeom>
            <a:solidFill>
              <a:srgbClr val="003380"/>
            </a:solidFill>
            <a:ln w="9525" algn="in">
              <a:solidFill>
                <a:srgbClr val="21285E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4130" name="Picture 34" descr="home-4_slider-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115" y="4820031"/>
            <a:ext cx="4275123" cy="192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31" name="Picture 35" descr="home-4_slider-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31" y="45396"/>
            <a:ext cx="2016369" cy="1983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5" name="Freeform 42"/>
          <p:cNvSpPr>
            <a:spLocks/>
          </p:cNvSpPr>
          <p:nvPr/>
        </p:nvSpPr>
        <p:spPr bwMode="auto">
          <a:xfrm>
            <a:off x="6966899" y="4680807"/>
            <a:ext cx="364828" cy="399526"/>
          </a:xfrm>
          <a:custGeom>
            <a:avLst/>
            <a:gdLst>
              <a:gd name="T0" fmla="*/ 381000 w 467448"/>
              <a:gd name="T1" fmla="*/ 0 h 548640"/>
              <a:gd name="T2" fmla="*/ 213360 w 467448"/>
              <a:gd name="T3" fmla="*/ 15240 h 548640"/>
              <a:gd name="T4" fmla="*/ 137160 w 467448"/>
              <a:gd name="T5" fmla="*/ 30480 h 548640"/>
              <a:gd name="T6" fmla="*/ 106680 w 467448"/>
              <a:gd name="T7" fmla="*/ 76200 h 548640"/>
              <a:gd name="T8" fmla="*/ 0 w 467448"/>
              <a:gd name="T9" fmla="*/ 106680 h 548640"/>
              <a:gd name="T10" fmla="*/ 15240 w 467448"/>
              <a:gd name="T11" fmla="*/ 274320 h 548640"/>
              <a:gd name="T12" fmla="*/ 91440 w 467448"/>
              <a:gd name="T13" fmla="*/ 335280 h 548640"/>
              <a:gd name="T14" fmla="*/ 137160 w 467448"/>
              <a:gd name="T15" fmla="*/ 365760 h 548640"/>
              <a:gd name="T16" fmla="*/ 198120 w 467448"/>
              <a:gd name="T17" fmla="*/ 502920 h 548640"/>
              <a:gd name="T18" fmla="*/ 213360 w 467448"/>
              <a:gd name="T19" fmla="*/ 548640 h 548640"/>
              <a:gd name="T20" fmla="*/ 274320 w 467448"/>
              <a:gd name="T21" fmla="*/ 533400 h 548640"/>
              <a:gd name="T22" fmla="*/ 289560 w 467448"/>
              <a:gd name="T23" fmla="*/ 487680 h 548640"/>
              <a:gd name="T24" fmla="*/ 335280 w 467448"/>
              <a:gd name="T25" fmla="*/ 472440 h 548640"/>
              <a:gd name="T26" fmla="*/ 259080 w 467448"/>
              <a:gd name="T27" fmla="*/ 30480 h 548640"/>
              <a:gd name="T28" fmla="*/ 381000 w 467448"/>
              <a:gd name="T29" fmla="*/ 0 h 5486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67448" h="548640">
                <a:moveTo>
                  <a:pt x="381000" y="0"/>
                </a:moveTo>
                <a:cubicBezTo>
                  <a:pt x="325120" y="5080"/>
                  <a:pt x="269037" y="8280"/>
                  <a:pt x="213360" y="15240"/>
                </a:cubicBezTo>
                <a:cubicBezTo>
                  <a:pt x="187657" y="18453"/>
                  <a:pt x="159650" y="17629"/>
                  <a:pt x="137160" y="30480"/>
                </a:cubicBezTo>
                <a:cubicBezTo>
                  <a:pt x="121257" y="39567"/>
                  <a:pt x="120983" y="64758"/>
                  <a:pt x="106680" y="76200"/>
                </a:cubicBezTo>
                <a:cubicBezTo>
                  <a:pt x="96742" y="84150"/>
                  <a:pt x="3983" y="105684"/>
                  <a:pt x="0" y="106680"/>
                </a:cubicBezTo>
                <a:cubicBezTo>
                  <a:pt x="5080" y="162560"/>
                  <a:pt x="3483" y="219455"/>
                  <a:pt x="15240" y="274320"/>
                </a:cubicBezTo>
                <a:cubicBezTo>
                  <a:pt x="27571" y="331867"/>
                  <a:pt x="52076" y="315598"/>
                  <a:pt x="91440" y="335280"/>
                </a:cubicBezTo>
                <a:cubicBezTo>
                  <a:pt x="107823" y="343471"/>
                  <a:pt x="121920" y="355600"/>
                  <a:pt x="137160" y="365760"/>
                </a:cubicBezTo>
                <a:cubicBezTo>
                  <a:pt x="185462" y="438213"/>
                  <a:pt x="161848" y="394104"/>
                  <a:pt x="198120" y="502920"/>
                </a:cubicBezTo>
                <a:cubicBezTo>
                  <a:pt x="203200" y="518160"/>
                  <a:pt x="213360" y="548640"/>
                  <a:pt x="213360" y="548640"/>
                </a:cubicBezTo>
                <a:cubicBezTo>
                  <a:pt x="233680" y="543560"/>
                  <a:pt x="257964" y="546484"/>
                  <a:pt x="274320" y="533400"/>
                </a:cubicBezTo>
                <a:cubicBezTo>
                  <a:pt x="286864" y="523365"/>
                  <a:pt x="278201" y="499039"/>
                  <a:pt x="289560" y="487680"/>
                </a:cubicBezTo>
                <a:cubicBezTo>
                  <a:pt x="300919" y="476321"/>
                  <a:pt x="320040" y="477520"/>
                  <a:pt x="335280" y="472440"/>
                </a:cubicBezTo>
                <a:cubicBezTo>
                  <a:pt x="319340" y="10172"/>
                  <a:pt x="467448" y="30480"/>
                  <a:pt x="259080" y="30480"/>
                </a:cubicBezTo>
                <a:lnTo>
                  <a:pt x="381000" y="0"/>
                </a:lnTo>
                <a:close/>
              </a:path>
            </a:pathLst>
          </a:custGeom>
          <a:solidFill>
            <a:srgbClr val="BBE4DD"/>
          </a:solidFill>
          <a:ln w="9525" cap="flat" algn="ctr">
            <a:solidFill>
              <a:srgbClr val="BBE4DD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39" name="Picture 43" descr="tild3032-3033-4364-b533-363636396166__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47826">
            <a:off x="6685135" y="4632489"/>
            <a:ext cx="2235524" cy="230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43" name="Picture 47" descr="ecology-and-waste-icons-set-vector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305" y="219666"/>
            <a:ext cx="1927663" cy="173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749305">
            <a:off x="747178" y="972917"/>
            <a:ext cx="3986457" cy="2989843"/>
          </a:xfrm>
          <a:prstGeom prst="rect">
            <a:avLst/>
          </a:prstGeom>
          <a:noFill/>
          <a:ln w="8890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161958">
            <a:off x="4982819" y="3230994"/>
            <a:ext cx="3874050" cy="2905538"/>
          </a:xfrm>
          <a:prstGeom prst="rect">
            <a:avLst/>
          </a:prstGeom>
          <a:noFill/>
          <a:ln w="88900">
            <a:solidFill>
              <a:srgbClr val="FF66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743" y="3912281"/>
            <a:ext cx="4473420" cy="2593305"/>
          </a:xfrm>
          <a:prstGeom prst="rect">
            <a:avLst/>
          </a:prstGeom>
          <a:noFill/>
          <a:ln w="889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80725">
            <a:off x="4345664" y="835239"/>
            <a:ext cx="3251520" cy="2980166"/>
          </a:xfrm>
          <a:prstGeom prst="rect">
            <a:avLst/>
          </a:prstGeom>
          <a:noFill/>
          <a:ln w="88900">
            <a:solidFill>
              <a:srgbClr val="00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WordArt 36"/>
          <p:cNvSpPr>
            <a:spLocks noChangeArrowheads="1" noChangeShapeType="1" noTextEdit="1"/>
          </p:cNvSpPr>
          <p:nvPr/>
        </p:nvSpPr>
        <p:spPr bwMode="auto">
          <a:xfrm>
            <a:off x="1610449" y="93334"/>
            <a:ext cx="5893216" cy="4439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 smtClean="0">
                <a:ln w="15875" algn="ctr">
                  <a:solidFill>
                    <a:srgbClr val="00338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2700000" algn="ctr" rotWithShape="0">
                    <a:srgbClr val="99FF33">
                      <a:alpha val="50000"/>
                    </a:srgbClr>
                  </a:outerShdw>
                </a:effectLst>
                <a:latin typeface="Comic Sans MS"/>
              </a:rPr>
              <a:t>«ДОЛОЙ МУСОР!»</a:t>
            </a:r>
            <a:endParaRPr lang="ru-RU" sz="3600" b="1" kern="10" spc="-180" dirty="0">
              <a:ln w="15875" algn="ctr">
                <a:solidFill>
                  <a:srgbClr val="00338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107763" dir="2700000" algn="ctr" rotWithShape="0">
                  <a:srgbClr val="99FF33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4142" name="Picture 46" descr="ecology-and-waste-icons-set-vector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5"/>
          <a:stretch>
            <a:fillRect/>
          </a:stretch>
        </p:blipFill>
        <p:spPr bwMode="auto">
          <a:xfrm>
            <a:off x="2839405" y="5703183"/>
            <a:ext cx="909150" cy="1016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44" name="Picture 48" descr="%D1%81%D1%87%D0%B0%D1%81%D1%82-%D0%B8%D0%B2%D1%8B%D1%85-%D0%BC%D0%B0-%D1%8B%D1%88%D0%B0-44607137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98" y="5678084"/>
            <a:ext cx="1474028" cy="11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" name="Picture 40" descr="icon-5296809_960_72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26" r="-2534"/>
          <a:stretch>
            <a:fillRect/>
          </a:stretch>
        </p:blipFill>
        <p:spPr bwMode="auto">
          <a:xfrm rot="2996277">
            <a:off x="283471" y="5800643"/>
            <a:ext cx="646805" cy="70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33" name="Picture 37" descr="icon-5296809_960_7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555" y="726777"/>
            <a:ext cx="981211" cy="95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40" name="Picture 44" descr="DfjdbatXkAAk4-m"/>
          <p:cNvPicPr>
            <a:picLocks noChangeAspect="1" noChangeArrowheads="1"/>
          </p:cNvPicPr>
          <p:nvPr/>
        </p:nvPicPr>
        <p:blipFill>
          <a:blip r:embed="rId17" cstate="print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81380">
            <a:off x="-100632" y="2568789"/>
            <a:ext cx="696363" cy="1029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4135" name="Picture 39" descr="DfjdbatXkAAk4-m"/>
          <p:cNvPicPr>
            <a:picLocks noChangeAspect="1" noChangeArrowheads="1"/>
          </p:cNvPicPr>
          <p:nvPr/>
        </p:nvPicPr>
        <p:blipFill>
          <a:blip r:embed="rId18" cstate="print">
            <a:lum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9077">
            <a:off x="8016428" y="1894585"/>
            <a:ext cx="775314" cy="114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6" name="Picture 38" descr="icon-5296809_960_72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9760">
            <a:off x="6790186" y="5967144"/>
            <a:ext cx="2025421" cy="662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8" name="Picture 2" descr="Рисунок1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078" y="982612"/>
            <a:ext cx="1019349" cy="1628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10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4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4" name="Picture 4" descr="8xV2G4Pcf_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23151" y="-77881"/>
            <a:ext cx="1698941" cy="21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5" name="Picture 5" descr="8xV2G4Pcf_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326"/>
            <a:ext cx="1604178" cy="161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6" name="Picture 6" descr="8xV2G4Pcf_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7827">
            <a:off x="6059939" y="4779700"/>
            <a:ext cx="3382134" cy="242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2391883" y="160167"/>
            <a:ext cx="3716194" cy="47953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0" dirty="0" err="1" smtClean="0">
                <a:ln w="15875" algn="ctr">
                  <a:solidFill>
                    <a:srgbClr val="21285E"/>
                  </a:solidFill>
                  <a:round/>
                  <a:headEnd/>
                  <a:tailEnd/>
                </a:ln>
                <a:solidFill>
                  <a:srgbClr val="21285E"/>
                </a:solidFill>
                <a:effectLst>
                  <a:outerShdw dist="107763" dir="2700000" algn="ctr" rotWithShape="0">
                    <a:srgbClr val="FFFFFF">
                      <a:alpha val="50000"/>
                    </a:srgbClr>
                  </a:outerShdw>
                </a:effectLst>
                <a:latin typeface="Comic Sans MS"/>
              </a:rPr>
              <a:t>ЭКОстанция</a:t>
            </a:r>
            <a:endParaRPr lang="ru-RU" sz="3600" b="1" kern="10" spc="0" dirty="0">
              <a:ln w="15875" algn="ctr">
                <a:solidFill>
                  <a:srgbClr val="21285E"/>
                </a:solidFill>
                <a:round/>
                <a:headEnd/>
                <a:tailEnd/>
              </a:ln>
              <a:solidFill>
                <a:srgbClr val="21285E"/>
              </a:solidFill>
              <a:effectLst>
                <a:outerShdw dist="107763" dir="2700000" algn="ctr" rotWithShape="0">
                  <a:srgbClr val="FFFFFF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5128" name="Picture 8" descr="Рисунок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9743" y="4797930"/>
            <a:ext cx="406537" cy="341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9" name="Picture 9" descr="09d8b93bdc995f11ec5fa7ae94f1a68a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1499"/>
            <a:ext cx="1333073" cy="121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Freeform 10"/>
          <p:cNvSpPr>
            <a:spLocks/>
          </p:cNvSpPr>
          <p:nvPr/>
        </p:nvSpPr>
        <p:spPr bwMode="auto">
          <a:xfrm>
            <a:off x="2710083" y="4141003"/>
            <a:ext cx="534142" cy="587045"/>
          </a:xfrm>
          <a:custGeom>
            <a:avLst/>
            <a:gdLst>
              <a:gd name="T0" fmla="*/ 58330 w 641362"/>
              <a:gd name="T1" fmla="*/ 0 h 731520"/>
              <a:gd name="T2" fmla="*/ 58330 w 641362"/>
              <a:gd name="T3" fmla="*/ 487680 h 731520"/>
              <a:gd name="T4" fmla="*/ 104050 w 641362"/>
              <a:gd name="T5" fmla="*/ 502920 h 731520"/>
              <a:gd name="T6" fmla="*/ 149770 w 641362"/>
              <a:gd name="T7" fmla="*/ 533400 h 731520"/>
              <a:gd name="T8" fmla="*/ 195490 w 641362"/>
              <a:gd name="T9" fmla="*/ 548640 h 731520"/>
              <a:gd name="T10" fmla="*/ 241210 w 641362"/>
              <a:gd name="T11" fmla="*/ 579120 h 731520"/>
              <a:gd name="T12" fmla="*/ 302170 w 641362"/>
              <a:gd name="T13" fmla="*/ 594360 h 731520"/>
              <a:gd name="T14" fmla="*/ 393610 w 641362"/>
              <a:gd name="T15" fmla="*/ 624840 h 731520"/>
              <a:gd name="T16" fmla="*/ 485050 w 641362"/>
              <a:gd name="T17" fmla="*/ 685800 h 731520"/>
              <a:gd name="T18" fmla="*/ 576490 w 641362"/>
              <a:gd name="T19" fmla="*/ 731520 h 731520"/>
              <a:gd name="T20" fmla="*/ 637450 w 641362"/>
              <a:gd name="T21" fmla="*/ 670560 h 731520"/>
              <a:gd name="T22" fmla="*/ 622210 w 641362"/>
              <a:gd name="T23" fmla="*/ 121920 h 731520"/>
              <a:gd name="T24" fmla="*/ 576490 w 641362"/>
              <a:gd name="T25" fmla="*/ 91440 h 731520"/>
              <a:gd name="T26" fmla="*/ 439330 w 641362"/>
              <a:gd name="T27" fmla="*/ 76200 h 731520"/>
              <a:gd name="T28" fmla="*/ 378370 w 641362"/>
              <a:gd name="T29" fmla="*/ 60960 h 731520"/>
              <a:gd name="T30" fmla="*/ 286930 w 641362"/>
              <a:gd name="T31" fmla="*/ 30480 h 731520"/>
              <a:gd name="T32" fmla="*/ 58330 w 641362"/>
              <a:gd name="T33" fmla="*/ 0 h 73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1362" h="731520">
                <a:moveTo>
                  <a:pt x="58330" y="0"/>
                </a:moveTo>
                <a:cubicBezTo>
                  <a:pt x="0" y="174990"/>
                  <a:pt x="10197" y="126683"/>
                  <a:pt x="58330" y="487680"/>
                </a:cubicBezTo>
                <a:cubicBezTo>
                  <a:pt x="60453" y="503603"/>
                  <a:pt x="89682" y="495736"/>
                  <a:pt x="104050" y="502920"/>
                </a:cubicBezTo>
                <a:cubicBezTo>
                  <a:pt x="120433" y="511111"/>
                  <a:pt x="133387" y="525209"/>
                  <a:pt x="149770" y="533400"/>
                </a:cubicBezTo>
                <a:cubicBezTo>
                  <a:pt x="164138" y="540584"/>
                  <a:pt x="181122" y="541456"/>
                  <a:pt x="195490" y="548640"/>
                </a:cubicBezTo>
                <a:cubicBezTo>
                  <a:pt x="211873" y="556831"/>
                  <a:pt x="224375" y="571905"/>
                  <a:pt x="241210" y="579120"/>
                </a:cubicBezTo>
                <a:cubicBezTo>
                  <a:pt x="260462" y="587371"/>
                  <a:pt x="282108" y="588341"/>
                  <a:pt x="302170" y="594360"/>
                </a:cubicBezTo>
                <a:cubicBezTo>
                  <a:pt x="332944" y="603592"/>
                  <a:pt x="363130" y="614680"/>
                  <a:pt x="393610" y="624840"/>
                </a:cubicBezTo>
                <a:cubicBezTo>
                  <a:pt x="428363" y="636424"/>
                  <a:pt x="454570" y="665480"/>
                  <a:pt x="485050" y="685800"/>
                </a:cubicBezTo>
                <a:cubicBezTo>
                  <a:pt x="544136" y="725191"/>
                  <a:pt x="513394" y="710488"/>
                  <a:pt x="576490" y="731520"/>
                </a:cubicBezTo>
                <a:cubicBezTo>
                  <a:pt x="617130" y="717973"/>
                  <a:pt x="637450" y="724747"/>
                  <a:pt x="637450" y="670560"/>
                </a:cubicBezTo>
                <a:cubicBezTo>
                  <a:pt x="637450" y="487609"/>
                  <a:pt x="641362" y="303865"/>
                  <a:pt x="622210" y="121920"/>
                </a:cubicBezTo>
                <a:cubicBezTo>
                  <a:pt x="620293" y="103704"/>
                  <a:pt x="594259" y="95882"/>
                  <a:pt x="576490" y="91440"/>
                </a:cubicBezTo>
                <a:cubicBezTo>
                  <a:pt x="531862" y="80283"/>
                  <a:pt x="485050" y="81280"/>
                  <a:pt x="439330" y="76200"/>
                </a:cubicBezTo>
                <a:cubicBezTo>
                  <a:pt x="419010" y="71120"/>
                  <a:pt x="398432" y="66979"/>
                  <a:pt x="378370" y="60960"/>
                </a:cubicBezTo>
                <a:cubicBezTo>
                  <a:pt x="347596" y="51728"/>
                  <a:pt x="318777" y="34726"/>
                  <a:pt x="286930" y="30480"/>
                </a:cubicBezTo>
                <a:cubicBezTo>
                  <a:pt x="210730" y="20320"/>
                  <a:pt x="134530" y="10160"/>
                  <a:pt x="58330" y="0"/>
                </a:cubicBezTo>
                <a:close/>
              </a:path>
            </a:pathLst>
          </a:custGeom>
          <a:solidFill>
            <a:srgbClr val="D1FFE9"/>
          </a:solidFill>
          <a:ln w="9525" cap="flat" algn="ctr">
            <a:solidFill>
              <a:srgbClr val="D1FFE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Freeform 11"/>
          <p:cNvSpPr>
            <a:spLocks/>
          </p:cNvSpPr>
          <p:nvPr/>
        </p:nvSpPr>
        <p:spPr bwMode="auto">
          <a:xfrm>
            <a:off x="3650165" y="5105993"/>
            <a:ext cx="123976" cy="263709"/>
          </a:xfrm>
          <a:custGeom>
            <a:avLst/>
            <a:gdLst>
              <a:gd name="T0" fmla="*/ 15240 w 274320"/>
              <a:gd name="T1" fmla="*/ 4819 h 324859"/>
              <a:gd name="T2" fmla="*/ 106680 w 274320"/>
              <a:gd name="T3" fmla="*/ 35299 h 324859"/>
              <a:gd name="T4" fmla="*/ 152400 w 274320"/>
              <a:gd name="T5" fmla="*/ 50539 h 324859"/>
              <a:gd name="T6" fmla="*/ 198120 w 274320"/>
              <a:gd name="T7" fmla="*/ 81019 h 324859"/>
              <a:gd name="T8" fmla="*/ 274320 w 274320"/>
              <a:gd name="T9" fmla="*/ 218179 h 324859"/>
              <a:gd name="T10" fmla="*/ 213360 w 274320"/>
              <a:gd name="T11" fmla="*/ 294379 h 324859"/>
              <a:gd name="T12" fmla="*/ 121920 w 274320"/>
              <a:gd name="T13" fmla="*/ 324859 h 324859"/>
              <a:gd name="T14" fmla="*/ 76200 w 274320"/>
              <a:gd name="T15" fmla="*/ 309619 h 324859"/>
              <a:gd name="T16" fmla="*/ 60960 w 274320"/>
              <a:gd name="T17" fmla="*/ 263899 h 324859"/>
              <a:gd name="T18" fmla="*/ 30480 w 274320"/>
              <a:gd name="T19" fmla="*/ 218179 h 324859"/>
              <a:gd name="T20" fmla="*/ 0 w 274320"/>
              <a:gd name="T21" fmla="*/ 96259 h 324859"/>
              <a:gd name="T22" fmla="*/ 15240 w 274320"/>
              <a:gd name="T23" fmla="*/ 20059 h 324859"/>
              <a:gd name="T24" fmla="*/ 15240 w 274320"/>
              <a:gd name="T25" fmla="*/ 4819 h 324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4320" h="324859">
                <a:moveTo>
                  <a:pt x="15240" y="4819"/>
                </a:moveTo>
                <a:cubicBezTo>
                  <a:pt x="45720" y="14979"/>
                  <a:pt x="76200" y="25139"/>
                  <a:pt x="106680" y="35299"/>
                </a:cubicBezTo>
                <a:cubicBezTo>
                  <a:pt x="121920" y="40379"/>
                  <a:pt x="139034" y="41628"/>
                  <a:pt x="152400" y="50539"/>
                </a:cubicBezTo>
                <a:cubicBezTo>
                  <a:pt x="167640" y="60699"/>
                  <a:pt x="182880" y="70859"/>
                  <a:pt x="198120" y="81019"/>
                </a:cubicBezTo>
                <a:cubicBezTo>
                  <a:pt x="267991" y="185825"/>
                  <a:pt x="247496" y="137706"/>
                  <a:pt x="274320" y="218179"/>
                </a:cubicBezTo>
                <a:cubicBezTo>
                  <a:pt x="257794" y="267756"/>
                  <a:pt x="267308" y="270402"/>
                  <a:pt x="213360" y="294379"/>
                </a:cubicBezTo>
                <a:cubicBezTo>
                  <a:pt x="184000" y="307428"/>
                  <a:pt x="121920" y="324859"/>
                  <a:pt x="121920" y="324859"/>
                </a:cubicBezTo>
                <a:cubicBezTo>
                  <a:pt x="106680" y="319779"/>
                  <a:pt x="87559" y="320978"/>
                  <a:pt x="76200" y="309619"/>
                </a:cubicBezTo>
                <a:cubicBezTo>
                  <a:pt x="64841" y="298260"/>
                  <a:pt x="68144" y="278267"/>
                  <a:pt x="60960" y="263899"/>
                </a:cubicBezTo>
                <a:cubicBezTo>
                  <a:pt x="52769" y="247516"/>
                  <a:pt x="38671" y="234562"/>
                  <a:pt x="30480" y="218179"/>
                </a:cubicBezTo>
                <a:cubicBezTo>
                  <a:pt x="14859" y="186937"/>
                  <a:pt x="5797" y="125242"/>
                  <a:pt x="0" y="96259"/>
                </a:cubicBezTo>
                <a:cubicBezTo>
                  <a:pt x="5080" y="70859"/>
                  <a:pt x="872" y="41612"/>
                  <a:pt x="15240" y="20059"/>
                </a:cubicBezTo>
                <a:cubicBezTo>
                  <a:pt x="28613" y="0"/>
                  <a:pt x="121428" y="4819"/>
                  <a:pt x="15240" y="4819"/>
                </a:cubicBezTo>
                <a:close/>
              </a:path>
            </a:pathLst>
          </a:custGeom>
          <a:solidFill>
            <a:srgbClr val="C7FF98"/>
          </a:solidFill>
          <a:ln w="9525" cap="flat" algn="ctr">
            <a:solidFill>
              <a:srgbClr val="C7FF9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3455162" y="2761679"/>
            <a:ext cx="331377" cy="227380"/>
          </a:xfrm>
          <a:custGeom>
            <a:avLst/>
            <a:gdLst>
              <a:gd name="T0" fmla="*/ 422590 w 620710"/>
              <a:gd name="T1" fmla="*/ 504 h 390985"/>
              <a:gd name="T2" fmla="*/ 148270 w 620710"/>
              <a:gd name="T3" fmla="*/ 30984 h 390985"/>
              <a:gd name="T4" fmla="*/ 102550 w 620710"/>
              <a:gd name="T5" fmla="*/ 46224 h 390985"/>
              <a:gd name="T6" fmla="*/ 56830 w 620710"/>
              <a:gd name="T7" fmla="*/ 76704 h 390985"/>
              <a:gd name="T8" fmla="*/ 346390 w 620710"/>
              <a:gd name="T9" fmla="*/ 305304 h 390985"/>
              <a:gd name="T10" fmla="*/ 407350 w 620710"/>
              <a:gd name="T11" fmla="*/ 320544 h 390985"/>
              <a:gd name="T12" fmla="*/ 514030 w 620710"/>
              <a:gd name="T13" fmla="*/ 305304 h 390985"/>
              <a:gd name="T14" fmla="*/ 605470 w 620710"/>
              <a:gd name="T15" fmla="*/ 274824 h 390985"/>
              <a:gd name="T16" fmla="*/ 620710 w 620710"/>
              <a:gd name="T17" fmla="*/ 229104 h 390985"/>
              <a:gd name="T18" fmla="*/ 590230 w 620710"/>
              <a:gd name="T19" fmla="*/ 107184 h 390985"/>
              <a:gd name="T20" fmla="*/ 529270 w 620710"/>
              <a:gd name="T21" fmla="*/ 15744 h 390985"/>
              <a:gd name="T22" fmla="*/ 483550 w 620710"/>
              <a:gd name="T23" fmla="*/ 504 h 390985"/>
              <a:gd name="T24" fmla="*/ 422590 w 620710"/>
              <a:gd name="T25" fmla="*/ 504 h 390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20710" h="390985">
                <a:moveTo>
                  <a:pt x="422590" y="504"/>
                </a:moveTo>
                <a:cubicBezTo>
                  <a:pt x="262170" y="11963"/>
                  <a:pt x="256714" y="0"/>
                  <a:pt x="148270" y="30984"/>
                </a:cubicBezTo>
                <a:cubicBezTo>
                  <a:pt x="132824" y="35397"/>
                  <a:pt x="116918" y="39040"/>
                  <a:pt x="102550" y="46224"/>
                </a:cubicBezTo>
                <a:cubicBezTo>
                  <a:pt x="86167" y="54415"/>
                  <a:pt x="72070" y="66544"/>
                  <a:pt x="56830" y="76704"/>
                </a:cubicBezTo>
                <a:cubicBezTo>
                  <a:pt x="79279" y="390985"/>
                  <a:pt x="0" y="273814"/>
                  <a:pt x="346390" y="305304"/>
                </a:cubicBezTo>
                <a:cubicBezTo>
                  <a:pt x="367249" y="307200"/>
                  <a:pt x="387030" y="315464"/>
                  <a:pt x="407350" y="320544"/>
                </a:cubicBezTo>
                <a:cubicBezTo>
                  <a:pt x="442910" y="315464"/>
                  <a:pt x="479029" y="313381"/>
                  <a:pt x="514030" y="305304"/>
                </a:cubicBezTo>
                <a:cubicBezTo>
                  <a:pt x="545336" y="298080"/>
                  <a:pt x="605470" y="274824"/>
                  <a:pt x="605470" y="274824"/>
                </a:cubicBezTo>
                <a:cubicBezTo>
                  <a:pt x="610550" y="259584"/>
                  <a:pt x="620710" y="245168"/>
                  <a:pt x="620710" y="229104"/>
                </a:cubicBezTo>
                <a:cubicBezTo>
                  <a:pt x="620710" y="215593"/>
                  <a:pt x="602256" y="128831"/>
                  <a:pt x="590230" y="107184"/>
                </a:cubicBezTo>
                <a:cubicBezTo>
                  <a:pt x="572440" y="75162"/>
                  <a:pt x="564023" y="27328"/>
                  <a:pt x="529270" y="15744"/>
                </a:cubicBezTo>
                <a:cubicBezTo>
                  <a:pt x="514030" y="10664"/>
                  <a:pt x="498790" y="5584"/>
                  <a:pt x="483550" y="504"/>
                </a:cubicBezTo>
                <a:cubicBezTo>
                  <a:pt x="431014" y="18016"/>
                  <a:pt x="449189" y="27103"/>
                  <a:pt x="422590" y="504"/>
                </a:cubicBezTo>
                <a:close/>
              </a:path>
            </a:pathLst>
          </a:custGeom>
          <a:solidFill>
            <a:srgbClr val="FCFFF3"/>
          </a:solidFill>
          <a:ln w="9525" cap="flat" algn="ctr">
            <a:solidFill>
              <a:srgbClr val="FCFFF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Freeform 13"/>
          <p:cNvSpPr>
            <a:spLocks/>
          </p:cNvSpPr>
          <p:nvPr/>
        </p:nvSpPr>
        <p:spPr bwMode="auto">
          <a:xfrm>
            <a:off x="5679682" y="4206615"/>
            <a:ext cx="177264" cy="236714"/>
          </a:xfrm>
          <a:custGeom>
            <a:avLst/>
            <a:gdLst>
              <a:gd name="T0" fmla="*/ 35024 w 416024"/>
              <a:gd name="T1" fmla="*/ 2957 h 477604"/>
              <a:gd name="T2" fmla="*/ 339824 w 416024"/>
              <a:gd name="T3" fmla="*/ 18197 h 477604"/>
              <a:gd name="T4" fmla="*/ 370304 w 416024"/>
              <a:gd name="T5" fmla="*/ 63917 h 477604"/>
              <a:gd name="T6" fmla="*/ 400784 w 416024"/>
              <a:gd name="T7" fmla="*/ 155357 h 477604"/>
              <a:gd name="T8" fmla="*/ 416024 w 416024"/>
              <a:gd name="T9" fmla="*/ 201077 h 477604"/>
              <a:gd name="T10" fmla="*/ 400784 w 416024"/>
              <a:gd name="T11" fmla="*/ 292517 h 477604"/>
              <a:gd name="T12" fmla="*/ 355064 w 416024"/>
              <a:gd name="T13" fmla="*/ 338237 h 477604"/>
              <a:gd name="T14" fmla="*/ 248384 w 416024"/>
              <a:gd name="T15" fmla="*/ 460157 h 477604"/>
              <a:gd name="T16" fmla="*/ 202664 w 416024"/>
              <a:gd name="T17" fmla="*/ 475397 h 477604"/>
              <a:gd name="T18" fmla="*/ 50264 w 416024"/>
              <a:gd name="T19" fmla="*/ 460157 h 477604"/>
              <a:gd name="T20" fmla="*/ 35024 w 416024"/>
              <a:gd name="T21" fmla="*/ 414437 h 477604"/>
              <a:gd name="T22" fmla="*/ 4544 w 416024"/>
              <a:gd name="T23" fmla="*/ 262037 h 477604"/>
              <a:gd name="T24" fmla="*/ 19784 w 416024"/>
              <a:gd name="T25" fmla="*/ 124877 h 477604"/>
              <a:gd name="T26" fmla="*/ 35024 w 416024"/>
              <a:gd name="T27" fmla="*/ 2957 h 477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16024" h="477604">
                <a:moveTo>
                  <a:pt x="35024" y="2957"/>
                </a:moveTo>
                <a:cubicBezTo>
                  <a:pt x="136624" y="8037"/>
                  <a:pt x="239738" y="0"/>
                  <a:pt x="339824" y="18197"/>
                </a:cubicBezTo>
                <a:cubicBezTo>
                  <a:pt x="357845" y="21474"/>
                  <a:pt x="362865" y="47179"/>
                  <a:pt x="370304" y="63917"/>
                </a:cubicBezTo>
                <a:cubicBezTo>
                  <a:pt x="383353" y="93277"/>
                  <a:pt x="390624" y="124877"/>
                  <a:pt x="400784" y="155357"/>
                </a:cubicBezTo>
                <a:cubicBezTo>
                  <a:pt x="405864" y="170597"/>
                  <a:pt x="416024" y="201077"/>
                  <a:pt x="416024" y="201077"/>
                </a:cubicBezTo>
                <a:cubicBezTo>
                  <a:pt x="410944" y="231557"/>
                  <a:pt x="413334" y="264280"/>
                  <a:pt x="400784" y="292517"/>
                </a:cubicBezTo>
                <a:cubicBezTo>
                  <a:pt x="392031" y="312212"/>
                  <a:pt x="368296" y="321224"/>
                  <a:pt x="355064" y="338237"/>
                </a:cubicBezTo>
                <a:cubicBezTo>
                  <a:pt x="296875" y="413052"/>
                  <a:pt x="318119" y="425290"/>
                  <a:pt x="248384" y="460157"/>
                </a:cubicBezTo>
                <a:cubicBezTo>
                  <a:pt x="234016" y="467341"/>
                  <a:pt x="217904" y="470317"/>
                  <a:pt x="202664" y="475397"/>
                </a:cubicBezTo>
                <a:cubicBezTo>
                  <a:pt x="151864" y="470317"/>
                  <a:pt x="98244" y="477604"/>
                  <a:pt x="50264" y="460157"/>
                </a:cubicBezTo>
                <a:cubicBezTo>
                  <a:pt x="35167" y="454667"/>
                  <a:pt x="38174" y="430189"/>
                  <a:pt x="35024" y="414437"/>
                </a:cubicBezTo>
                <a:cubicBezTo>
                  <a:pt x="0" y="239319"/>
                  <a:pt x="38975" y="365329"/>
                  <a:pt x="4544" y="262037"/>
                </a:cubicBezTo>
                <a:cubicBezTo>
                  <a:pt x="9624" y="216317"/>
                  <a:pt x="10762" y="169985"/>
                  <a:pt x="19784" y="124877"/>
                </a:cubicBezTo>
                <a:cubicBezTo>
                  <a:pt x="44121" y="3191"/>
                  <a:pt x="68074" y="69057"/>
                  <a:pt x="35024" y="2957"/>
                </a:cubicBezTo>
                <a:close/>
              </a:path>
            </a:pathLst>
          </a:custGeom>
          <a:solidFill>
            <a:srgbClr val="A7FFEF"/>
          </a:solidFill>
          <a:ln w="9525" cap="flat" algn="ctr">
            <a:solidFill>
              <a:srgbClr val="A7FFE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14"/>
          <p:cNvSpPr>
            <a:spLocks/>
          </p:cNvSpPr>
          <p:nvPr/>
        </p:nvSpPr>
        <p:spPr bwMode="auto">
          <a:xfrm>
            <a:off x="5673356" y="6106902"/>
            <a:ext cx="158795" cy="183069"/>
          </a:xfrm>
          <a:custGeom>
            <a:avLst/>
            <a:gdLst>
              <a:gd name="T0" fmla="*/ 12321 w 286641"/>
              <a:gd name="T1" fmla="*/ 60982 h 280560"/>
              <a:gd name="T2" fmla="*/ 271401 w 286641"/>
              <a:gd name="T3" fmla="*/ 121942 h 280560"/>
              <a:gd name="T4" fmla="*/ 286641 w 286641"/>
              <a:gd name="T5" fmla="*/ 228622 h 280560"/>
              <a:gd name="T6" fmla="*/ 73281 w 286641"/>
              <a:gd name="T7" fmla="*/ 228622 h 280560"/>
              <a:gd name="T8" fmla="*/ 58041 w 286641"/>
              <a:gd name="T9" fmla="*/ 121942 h 280560"/>
              <a:gd name="T10" fmla="*/ 73281 w 286641"/>
              <a:gd name="T11" fmla="*/ 167662 h 280560"/>
              <a:gd name="T12" fmla="*/ 58041 w 286641"/>
              <a:gd name="T13" fmla="*/ 243862 h 280560"/>
              <a:gd name="T14" fmla="*/ 12321 w 286641"/>
              <a:gd name="T15" fmla="*/ 213382 h 280560"/>
              <a:gd name="T16" fmla="*/ 12321 w 286641"/>
              <a:gd name="T17" fmla="*/ 60982 h 280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6641" h="280560">
                <a:moveTo>
                  <a:pt x="12321" y="60982"/>
                </a:moveTo>
                <a:cubicBezTo>
                  <a:pt x="188016" y="71963"/>
                  <a:pt x="247013" y="0"/>
                  <a:pt x="271401" y="121942"/>
                </a:cubicBezTo>
                <a:cubicBezTo>
                  <a:pt x="278446" y="157165"/>
                  <a:pt x="281561" y="193062"/>
                  <a:pt x="286641" y="228622"/>
                </a:cubicBezTo>
                <a:cubicBezTo>
                  <a:pt x="217961" y="251515"/>
                  <a:pt x="151188" y="280560"/>
                  <a:pt x="73281" y="228622"/>
                </a:cubicBezTo>
                <a:cubicBezTo>
                  <a:pt x="43393" y="208697"/>
                  <a:pt x="58041" y="157863"/>
                  <a:pt x="58041" y="121942"/>
                </a:cubicBezTo>
                <a:cubicBezTo>
                  <a:pt x="58041" y="105878"/>
                  <a:pt x="68201" y="152422"/>
                  <a:pt x="73281" y="167662"/>
                </a:cubicBezTo>
                <a:cubicBezTo>
                  <a:pt x="68201" y="193062"/>
                  <a:pt x="78763" y="228320"/>
                  <a:pt x="58041" y="243862"/>
                </a:cubicBezTo>
                <a:cubicBezTo>
                  <a:pt x="43388" y="254852"/>
                  <a:pt x="16763" y="231151"/>
                  <a:pt x="12321" y="213382"/>
                </a:cubicBezTo>
                <a:cubicBezTo>
                  <a:pt x="0" y="164099"/>
                  <a:pt x="12321" y="111782"/>
                  <a:pt x="12321" y="60982"/>
                </a:cubicBezTo>
                <a:close/>
              </a:path>
            </a:pathLst>
          </a:custGeom>
          <a:solidFill>
            <a:srgbClr val="EEFFBA"/>
          </a:solidFill>
          <a:ln w="9525" cap="flat" algn="ctr">
            <a:solidFill>
              <a:srgbClr val="EEFFB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7468244" y="31688"/>
            <a:ext cx="211155" cy="221680"/>
          </a:xfrm>
          <a:custGeom>
            <a:avLst/>
            <a:gdLst>
              <a:gd name="T0" fmla="*/ 152886 w 259566"/>
              <a:gd name="T1" fmla="*/ 0 h 247462"/>
              <a:gd name="T2" fmla="*/ 183366 w 259566"/>
              <a:gd name="T3" fmla="*/ 45720 h 247462"/>
              <a:gd name="T4" fmla="*/ 229086 w 259566"/>
              <a:gd name="T5" fmla="*/ 60960 h 247462"/>
              <a:gd name="T6" fmla="*/ 259566 w 259566"/>
              <a:gd name="T7" fmla="*/ 152400 h 247462"/>
              <a:gd name="T8" fmla="*/ 244326 w 259566"/>
              <a:gd name="T9" fmla="*/ 213360 h 247462"/>
              <a:gd name="T10" fmla="*/ 91926 w 259566"/>
              <a:gd name="T11" fmla="*/ 213360 h 247462"/>
              <a:gd name="T12" fmla="*/ 46206 w 259566"/>
              <a:gd name="T13" fmla="*/ 198120 h 247462"/>
              <a:gd name="T14" fmla="*/ 30966 w 259566"/>
              <a:gd name="T15" fmla="*/ 106680 h 247462"/>
              <a:gd name="T16" fmla="*/ 76686 w 259566"/>
              <a:gd name="T17" fmla="*/ 91440 h 247462"/>
              <a:gd name="T18" fmla="*/ 229086 w 259566"/>
              <a:gd name="T19" fmla="*/ 91440 h 247462"/>
              <a:gd name="T20" fmla="*/ 152886 w 259566"/>
              <a:gd name="T21" fmla="*/ 0 h 247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566" h="247462">
                <a:moveTo>
                  <a:pt x="152886" y="0"/>
                </a:moveTo>
                <a:cubicBezTo>
                  <a:pt x="163046" y="15240"/>
                  <a:pt x="169063" y="34278"/>
                  <a:pt x="183366" y="45720"/>
                </a:cubicBezTo>
                <a:cubicBezTo>
                  <a:pt x="195910" y="55755"/>
                  <a:pt x="219749" y="47888"/>
                  <a:pt x="229086" y="60960"/>
                </a:cubicBezTo>
                <a:cubicBezTo>
                  <a:pt x="247760" y="87104"/>
                  <a:pt x="259566" y="152400"/>
                  <a:pt x="259566" y="152400"/>
                </a:cubicBezTo>
                <a:cubicBezTo>
                  <a:pt x="254486" y="172720"/>
                  <a:pt x="257410" y="197004"/>
                  <a:pt x="244326" y="213360"/>
                </a:cubicBezTo>
                <a:cubicBezTo>
                  <a:pt x="217045" y="247462"/>
                  <a:pt x="97079" y="214096"/>
                  <a:pt x="91926" y="213360"/>
                </a:cubicBezTo>
                <a:cubicBezTo>
                  <a:pt x="76686" y="208280"/>
                  <a:pt x="58750" y="208155"/>
                  <a:pt x="46206" y="198120"/>
                </a:cubicBezTo>
                <a:cubicBezTo>
                  <a:pt x="18141" y="175668"/>
                  <a:pt x="0" y="137646"/>
                  <a:pt x="30966" y="106680"/>
                </a:cubicBezTo>
                <a:cubicBezTo>
                  <a:pt x="42325" y="95321"/>
                  <a:pt x="60669" y="92672"/>
                  <a:pt x="76686" y="91440"/>
                </a:cubicBezTo>
                <a:cubicBezTo>
                  <a:pt x="127336" y="87544"/>
                  <a:pt x="178286" y="91440"/>
                  <a:pt x="229086" y="91440"/>
                </a:cubicBezTo>
                <a:lnTo>
                  <a:pt x="152886" y="0"/>
                </a:lnTo>
                <a:close/>
              </a:path>
            </a:pathLst>
          </a:custGeom>
          <a:solidFill>
            <a:srgbClr val="36B547"/>
          </a:solidFill>
          <a:ln w="9525" cap="flat" algn="ctr">
            <a:solidFill>
              <a:srgbClr val="36B54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6" name="Picture 16" descr="09d8b93bdc995f11ec5fa7ae94f1a68a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63132">
            <a:off x="6774179" y="407995"/>
            <a:ext cx="1090943" cy="886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2" name="Freeform 17"/>
          <p:cNvSpPr>
            <a:spLocks/>
          </p:cNvSpPr>
          <p:nvPr/>
        </p:nvSpPr>
        <p:spPr bwMode="auto">
          <a:xfrm>
            <a:off x="879671" y="4847505"/>
            <a:ext cx="211155" cy="221680"/>
          </a:xfrm>
          <a:custGeom>
            <a:avLst/>
            <a:gdLst>
              <a:gd name="T0" fmla="*/ 152886 w 259566"/>
              <a:gd name="T1" fmla="*/ 0 h 247462"/>
              <a:gd name="T2" fmla="*/ 183366 w 259566"/>
              <a:gd name="T3" fmla="*/ 45720 h 247462"/>
              <a:gd name="T4" fmla="*/ 229086 w 259566"/>
              <a:gd name="T5" fmla="*/ 60960 h 247462"/>
              <a:gd name="T6" fmla="*/ 259566 w 259566"/>
              <a:gd name="T7" fmla="*/ 152400 h 247462"/>
              <a:gd name="T8" fmla="*/ 244326 w 259566"/>
              <a:gd name="T9" fmla="*/ 213360 h 247462"/>
              <a:gd name="T10" fmla="*/ 91926 w 259566"/>
              <a:gd name="T11" fmla="*/ 213360 h 247462"/>
              <a:gd name="T12" fmla="*/ 46206 w 259566"/>
              <a:gd name="T13" fmla="*/ 198120 h 247462"/>
              <a:gd name="T14" fmla="*/ 30966 w 259566"/>
              <a:gd name="T15" fmla="*/ 106680 h 247462"/>
              <a:gd name="T16" fmla="*/ 76686 w 259566"/>
              <a:gd name="T17" fmla="*/ 91440 h 247462"/>
              <a:gd name="T18" fmla="*/ 229086 w 259566"/>
              <a:gd name="T19" fmla="*/ 91440 h 247462"/>
              <a:gd name="T20" fmla="*/ 152886 w 259566"/>
              <a:gd name="T21" fmla="*/ 0 h 247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566" h="247462">
                <a:moveTo>
                  <a:pt x="152886" y="0"/>
                </a:moveTo>
                <a:cubicBezTo>
                  <a:pt x="163046" y="15240"/>
                  <a:pt x="169063" y="34278"/>
                  <a:pt x="183366" y="45720"/>
                </a:cubicBezTo>
                <a:cubicBezTo>
                  <a:pt x="195910" y="55755"/>
                  <a:pt x="219749" y="47888"/>
                  <a:pt x="229086" y="60960"/>
                </a:cubicBezTo>
                <a:cubicBezTo>
                  <a:pt x="247760" y="87104"/>
                  <a:pt x="259566" y="152400"/>
                  <a:pt x="259566" y="152400"/>
                </a:cubicBezTo>
                <a:cubicBezTo>
                  <a:pt x="254486" y="172720"/>
                  <a:pt x="257410" y="197004"/>
                  <a:pt x="244326" y="213360"/>
                </a:cubicBezTo>
                <a:cubicBezTo>
                  <a:pt x="217045" y="247462"/>
                  <a:pt x="97079" y="214096"/>
                  <a:pt x="91926" y="213360"/>
                </a:cubicBezTo>
                <a:cubicBezTo>
                  <a:pt x="76686" y="208280"/>
                  <a:pt x="58750" y="208155"/>
                  <a:pt x="46206" y="198120"/>
                </a:cubicBezTo>
                <a:cubicBezTo>
                  <a:pt x="18141" y="175668"/>
                  <a:pt x="0" y="137646"/>
                  <a:pt x="30966" y="106680"/>
                </a:cubicBezTo>
                <a:cubicBezTo>
                  <a:pt x="42325" y="95321"/>
                  <a:pt x="60669" y="92672"/>
                  <a:pt x="76686" y="91440"/>
                </a:cubicBezTo>
                <a:cubicBezTo>
                  <a:pt x="127336" y="87544"/>
                  <a:pt x="178286" y="91440"/>
                  <a:pt x="229086" y="91440"/>
                </a:cubicBezTo>
                <a:lnTo>
                  <a:pt x="152886" y="0"/>
                </a:lnTo>
                <a:close/>
              </a:path>
            </a:pathLst>
          </a:custGeom>
          <a:solidFill>
            <a:srgbClr val="36B547"/>
          </a:solidFill>
          <a:ln w="9525" cap="flat" algn="ctr">
            <a:solidFill>
              <a:srgbClr val="36B54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8" name="Picture 18" descr="unnamed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386" y="5437796"/>
            <a:ext cx="1253302" cy="1113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288" y="936490"/>
            <a:ext cx="6205432" cy="375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WordArt 20"/>
          <p:cNvSpPr>
            <a:spLocks noChangeArrowheads="1" noChangeShapeType="1" noTextEdit="1"/>
          </p:cNvSpPr>
          <p:nvPr/>
        </p:nvSpPr>
        <p:spPr bwMode="auto">
          <a:xfrm>
            <a:off x="1532602" y="1479030"/>
            <a:ext cx="5935642" cy="20776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 smtClean="0">
                <a:ln w="15875" algn="ctr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C0"/>
                </a:solidFill>
                <a:effectLst>
                  <a:outerShdw dist="107763" dir="2700000" algn="ctr" rotWithShape="0">
                    <a:srgbClr val="66FF33">
                      <a:alpha val="50000"/>
                    </a:srgbClr>
                  </a:outerShdw>
                </a:effectLst>
                <a:latin typeface="Comic Sans MS"/>
              </a:rPr>
              <a:t>"ЧИСТАЯ </a:t>
            </a:r>
          </a:p>
          <a:p>
            <a:pPr algn="ctr" rtl="0">
              <a:buNone/>
            </a:pPr>
            <a:r>
              <a:rPr lang="ru-RU" sz="3600" b="1" kern="10" spc="-180" dirty="0" smtClean="0">
                <a:ln w="15875" algn="ctr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C0"/>
                </a:solidFill>
                <a:effectLst>
                  <a:outerShdw dist="107763" dir="2700000" algn="ctr" rotWithShape="0">
                    <a:srgbClr val="66FF33">
                      <a:alpha val="50000"/>
                    </a:srgbClr>
                  </a:outerShdw>
                </a:effectLst>
                <a:latin typeface="Comic Sans MS"/>
              </a:rPr>
              <a:t>ВОДИЦА"</a:t>
            </a:r>
            <a:endParaRPr lang="ru-RU" sz="3600" b="1" kern="10" spc="-180" dirty="0">
              <a:ln w="15875" algn="ctr">
                <a:solidFill>
                  <a:srgbClr val="000080"/>
                </a:solidFill>
                <a:round/>
                <a:headEnd/>
                <a:tailEnd/>
              </a:ln>
              <a:solidFill>
                <a:srgbClr val="0000C0"/>
              </a:solidFill>
              <a:effectLst>
                <a:outerShdw dist="107763" dir="2700000" algn="ctr" rotWithShape="0">
                  <a:srgbClr val="66FF33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11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8461" y="4450808"/>
            <a:ext cx="1527270" cy="185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42" name="Picture 22" descr="%D1%81%D1%87%D0%B0%D1%81%D1%82-%D0%B8%D0%B2%D1%8B%D1%85-%D0%BC%D0%B0-%D1%8B%D1%88%D0%B0-44607137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560" y="5141751"/>
            <a:ext cx="2157315" cy="1750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71826" y="3675463"/>
            <a:ext cx="8669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Смотритель: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Царица морей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Задание: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Всей командой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быстро очистить воду для рыб и животных,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перенести  загрязнения (желтые и красные шарики) из «водоема» в емкость для «грязных отходов». </a:t>
            </a:r>
          </a:p>
        </p:txBody>
      </p:sp>
    </p:spTree>
    <p:extLst>
      <p:ext uri="{BB962C8B-B14F-4D97-AF65-F5344CB8AC3E}">
        <p14:creationId xmlns:p14="http://schemas.microsoft.com/office/powerpoint/2010/main" val="18975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4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8" name="Picture 8" descr="Рисунок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99743" y="4797930"/>
            <a:ext cx="406537" cy="341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Freeform 10"/>
          <p:cNvSpPr>
            <a:spLocks/>
          </p:cNvSpPr>
          <p:nvPr/>
        </p:nvSpPr>
        <p:spPr bwMode="auto">
          <a:xfrm>
            <a:off x="2710083" y="4141003"/>
            <a:ext cx="534142" cy="587045"/>
          </a:xfrm>
          <a:custGeom>
            <a:avLst/>
            <a:gdLst>
              <a:gd name="T0" fmla="*/ 58330 w 641362"/>
              <a:gd name="T1" fmla="*/ 0 h 731520"/>
              <a:gd name="T2" fmla="*/ 58330 w 641362"/>
              <a:gd name="T3" fmla="*/ 487680 h 731520"/>
              <a:gd name="T4" fmla="*/ 104050 w 641362"/>
              <a:gd name="T5" fmla="*/ 502920 h 731520"/>
              <a:gd name="T6" fmla="*/ 149770 w 641362"/>
              <a:gd name="T7" fmla="*/ 533400 h 731520"/>
              <a:gd name="T8" fmla="*/ 195490 w 641362"/>
              <a:gd name="T9" fmla="*/ 548640 h 731520"/>
              <a:gd name="T10" fmla="*/ 241210 w 641362"/>
              <a:gd name="T11" fmla="*/ 579120 h 731520"/>
              <a:gd name="T12" fmla="*/ 302170 w 641362"/>
              <a:gd name="T13" fmla="*/ 594360 h 731520"/>
              <a:gd name="T14" fmla="*/ 393610 w 641362"/>
              <a:gd name="T15" fmla="*/ 624840 h 731520"/>
              <a:gd name="T16" fmla="*/ 485050 w 641362"/>
              <a:gd name="T17" fmla="*/ 685800 h 731520"/>
              <a:gd name="T18" fmla="*/ 576490 w 641362"/>
              <a:gd name="T19" fmla="*/ 731520 h 731520"/>
              <a:gd name="T20" fmla="*/ 637450 w 641362"/>
              <a:gd name="T21" fmla="*/ 670560 h 731520"/>
              <a:gd name="T22" fmla="*/ 622210 w 641362"/>
              <a:gd name="T23" fmla="*/ 121920 h 731520"/>
              <a:gd name="T24" fmla="*/ 576490 w 641362"/>
              <a:gd name="T25" fmla="*/ 91440 h 731520"/>
              <a:gd name="T26" fmla="*/ 439330 w 641362"/>
              <a:gd name="T27" fmla="*/ 76200 h 731520"/>
              <a:gd name="T28" fmla="*/ 378370 w 641362"/>
              <a:gd name="T29" fmla="*/ 60960 h 731520"/>
              <a:gd name="T30" fmla="*/ 286930 w 641362"/>
              <a:gd name="T31" fmla="*/ 30480 h 731520"/>
              <a:gd name="T32" fmla="*/ 58330 w 641362"/>
              <a:gd name="T33" fmla="*/ 0 h 7315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641362" h="731520">
                <a:moveTo>
                  <a:pt x="58330" y="0"/>
                </a:moveTo>
                <a:cubicBezTo>
                  <a:pt x="0" y="174990"/>
                  <a:pt x="10197" y="126683"/>
                  <a:pt x="58330" y="487680"/>
                </a:cubicBezTo>
                <a:cubicBezTo>
                  <a:pt x="60453" y="503603"/>
                  <a:pt x="89682" y="495736"/>
                  <a:pt x="104050" y="502920"/>
                </a:cubicBezTo>
                <a:cubicBezTo>
                  <a:pt x="120433" y="511111"/>
                  <a:pt x="133387" y="525209"/>
                  <a:pt x="149770" y="533400"/>
                </a:cubicBezTo>
                <a:cubicBezTo>
                  <a:pt x="164138" y="540584"/>
                  <a:pt x="181122" y="541456"/>
                  <a:pt x="195490" y="548640"/>
                </a:cubicBezTo>
                <a:cubicBezTo>
                  <a:pt x="211873" y="556831"/>
                  <a:pt x="224375" y="571905"/>
                  <a:pt x="241210" y="579120"/>
                </a:cubicBezTo>
                <a:cubicBezTo>
                  <a:pt x="260462" y="587371"/>
                  <a:pt x="282108" y="588341"/>
                  <a:pt x="302170" y="594360"/>
                </a:cubicBezTo>
                <a:cubicBezTo>
                  <a:pt x="332944" y="603592"/>
                  <a:pt x="363130" y="614680"/>
                  <a:pt x="393610" y="624840"/>
                </a:cubicBezTo>
                <a:cubicBezTo>
                  <a:pt x="428363" y="636424"/>
                  <a:pt x="454570" y="665480"/>
                  <a:pt x="485050" y="685800"/>
                </a:cubicBezTo>
                <a:cubicBezTo>
                  <a:pt x="544136" y="725191"/>
                  <a:pt x="513394" y="710488"/>
                  <a:pt x="576490" y="731520"/>
                </a:cubicBezTo>
                <a:cubicBezTo>
                  <a:pt x="617130" y="717973"/>
                  <a:pt x="637450" y="724747"/>
                  <a:pt x="637450" y="670560"/>
                </a:cubicBezTo>
                <a:cubicBezTo>
                  <a:pt x="637450" y="487609"/>
                  <a:pt x="641362" y="303865"/>
                  <a:pt x="622210" y="121920"/>
                </a:cubicBezTo>
                <a:cubicBezTo>
                  <a:pt x="620293" y="103704"/>
                  <a:pt x="594259" y="95882"/>
                  <a:pt x="576490" y="91440"/>
                </a:cubicBezTo>
                <a:cubicBezTo>
                  <a:pt x="531862" y="80283"/>
                  <a:pt x="485050" y="81280"/>
                  <a:pt x="439330" y="76200"/>
                </a:cubicBezTo>
                <a:cubicBezTo>
                  <a:pt x="419010" y="71120"/>
                  <a:pt x="398432" y="66979"/>
                  <a:pt x="378370" y="60960"/>
                </a:cubicBezTo>
                <a:cubicBezTo>
                  <a:pt x="347596" y="51728"/>
                  <a:pt x="318777" y="34726"/>
                  <a:pt x="286930" y="30480"/>
                </a:cubicBezTo>
                <a:cubicBezTo>
                  <a:pt x="210730" y="20320"/>
                  <a:pt x="134530" y="10160"/>
                  <a:pt x="58330" y="0"/>
                </a:cubicBezTo>
                <a:close/>
              </a:path>
            </a:pathLst>
          </a:custGeom>
          <a:solidFill>
            <a:srgbClr val="D1FFE9"/>
          </a:solidFill>
          <a:ln w="9525" cap="flat" algn="ctr">
            <a:solidFill>
              <a:srgbClr val="D1FFE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Freeform 11"/>
          <p:cNvSpPr>
            <a:spLocks/>
          </p:cNvSpPr>
          <p:nvPr/>
        </p:nvSpPr>
        <p:spPr bwMode="auto">
          <a:xfrm>
            <a:off x="3650165" y="5105993"/>
            <a:ext cx="123976" cy="263709"/>
          </a:xfrm>
          <a:custGeom>
            <a:avLst/>
            <a:gdLst>
              <a:gd name="T0" fmla="*/ 15240 w 274320"/>
              <a:gd name="T1" fmla="*/ 4819 h 324859"/>
              <a:gd name="T2" fmla="*/ 106680 w 274320"/>
              <a:gd name="T3" fmla="*/ 35299 h 324859"/>
              <a:gd name="T4" fmla="*/ 152400 w 274320"/>
              <a:gd name="T5" fmla="*/ 50539 h 324859"/>
              <a:gd name="T6" fmla="*/ 198120 w 274320"/>
              <a:gd name="T7" fmla="*/ 81019 h 324859"/>
              <a:gd name="T8" fmla="*/ 274320 w 274320"/>
              <a:gd name="T9" fmla="*/ 218179 h 324859"/>
              <a:gd name="T10" fmla="*/ 213360 w 274320"/>
              <a:gd name="T11" fmla="*/ 294379 h 324859"/>
              <a:gd name="T12" fmla="*/ 121920 w 274320"/>
              <a:gd name="T13" fmla="*/ 324859 h 324859"/>
              <a:gd name="T14" fmla="*/ 76200 w 274320"/>
              <a:gd name="T15" fmla="*/ 309619 h 324859"/>
              <a:gd name="T16" fmla="*/ 60960 w 274320"/>
              <a:gd name="T17" fmla="*/ 263899 h 324859"/>
              <a:gd name="T18" fmla="*/ 30480 w 274320"/>
              <a:gd name="T19" fmla="*/ 218179 h 324859"/>
              <a:gd name="T20" fmla="*/ 0 w 274320"/>
              <a:gd name="T21" fmla="*/ 96259 h 324859"/>
              <a:gd name="T22" fmla="*/ 15240 w 274320"/>
              <a:gd name="T23" fmla="*/ 20059 h 324859"/>
              <a:gd name="T24" fmla="*/ 15240 w 274320"/>
              <a:gd name="T25" fmla="*/ 4819 h 324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274320" h="324859">
                <a:moveTo>
                  <a:pt x="15240" y="4819"/>
                </a:moveTo>
                <a:cubicBezTo>
                  <a:pt x="45720" y="14979"/>
                  <a:pt x="76200" y="25139"/>
                  <a:pt x="106680" y="35299"/>
                </a:cubicBezTo>
                <a:cubicBezTo>
                  <a:pt x="121920" y="40379"/>
                  <a:pt x="139034" y="41628"/>
                  <a:pt x="152400" y="50539"/>
                </a:cubicBezTo>
                <a:cubicBezTo>
                  <a:pt x="167640" y="60699"/>
                  <a:pt x="182880" y="70859"/>
                  <a:pt x="198120" y="81019"/>
                </a:cubicBezTo>
                <a:cubicBezTo>
                  <a:pt x="267991" y="185825"/>
                  <a:pt x="247496" y="137706"/>
                  <a:pt x="274320" y="218179"/>
                </a:cubicBezTo>
                <a:cubicBezTo>
                  <a:pt x="257794" y="267756"/>
                  <a:pt x="267308" y="270402"/>
                  <a:pt x="213360" y="294379"/>
                </a:cubicBezTo>
                <a:cubicBezTo>
                  <a:pt x="184000" y="307428"/>
                  <a:pt x="121920" y="324859"/>
                  <a:pt x="121920" y="324859"/>
                </a:cubicBezTo>
                <a:cubicBezTo>
                  <a:pt x="106680" y="319779"/>
                  <a:pt x="87559" y="320978"/>
                  <a:pt x="76200" y="309619"/>
                </a:cubicBezTo>
                <a:cubicBezTo>
                  <a:pt x="64841" y="298260"/>
                  <a:pt x="68144" y="278267"/>
                  <a:pt x="60960" y="263899"/>
                </a:cubicBezTo>
                <a:cubicBezTo>
                  <a:pt x="52769" y="247516"/>
                  <a:pt x="38671" y="234562"/>
                  <a:pt x="30480" y="218179"/>
                </a:cubicBezTo>
                <a:cubicBezTo>
                  <a:pt x="14859" y="186937"/>
                  <a:pt x="5797" y="125242"/>
                  <a:pt x="0" y="96259"/>
                </a:cubicBezTo>
                <a:cubicBezTo>
                  <a:pt x="5080" y="70859"/>
                  <a:pt x="872" y="41612"/>
                  <a:pt x="15240" y="20059"/>
                </a:cubicBezTo>
                <a:cubicBezTo>
                  <a:pt x="28613" y="0"/>
                  <a:pt x="121428" y="4819"/>
                  <a:pt x="15240" y="4819"/>
                </a:cubicBezTo>
                <a:close/>
              </a:path>
            </a:pathLst>
          </a:custGeom>
          <a:solidFill>
            <a:srgbClr val="C7FF98"/>
          </a:solidFill>
          <a:ln w="9525" cap="flat" algn="ctr">
            <a:solidFill>
              <a:srgbClr val="C7FF98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Freeform 12"/>
          <p:cNvSpPr>
            <a:spLocks/>
          </p:cNvSpPr>
          <p:nvPr/>
        </p:nvSpPr>
        <p:spPr bwMode="auto">
          <a:xfrm>
            <a:off x="3455162" y="2761679"/>
            <a:ext cx="331377" cy="227380"/>
          </a:xfrm>
          <a:custGeom>
            <a:avLst/>
            <a:gdLst>
              <a:gd name="T0" fmla="*/ 422590 w 620710"/>
              <a:gd name="T1" fmla="*/ 504 h 390985"/>
              <a:gd name="T2" fmla="*/ 148270 w 620710"/>
              <a:gd name="T3" fmla="*/ 30984 h 390985"/>
              <a:gd name="T4" fmla="*/ 102550 w 620710"/>
              <a:gd name="T5" fmla="*/ 46224 h 390985"/>
              <a:gd name="T6" fmla="*/ 56830 w 620710"/>
              <a:gd name="T7" fmla="*/ 76704 h 390985"/>
              <a:gd name="T8" fmla="*/ 346390 w 620710"/>
              <a:gd name="T9" fmla="*/ 305304 h 390985"/>
              <a:gd name="T10" fmla="*/ 407350 w 620710"/>
              <a:gd name="T11" fmla="*/ 320544 h 390985"/>
              <a:gd name="T12" fmla="*/ 514030 w 620710"/>
              <a:gd name="T13" fmla="*/ 305304 h 390985"/>
              <a:gd name="T14" fmla="*/ 605470 w 620710"/>
              <a:gd name="T15" fmla="*/ 274824 h 390985"/>
              <a:gd name="T16" fmla="*/ 620710 w 620710"/>
              <a:gd name="T17" fmla="*/ 229104 h 390985"/>
              <a:gd name="T18" fmla="*/ 590230 w 620710"/>
              <a:gd name="T19" fmla="*/ 107184 h 390985"/>
              <a:gd name="T20" fmla="*/ 529270 w 620710"/>
              <a:gd name="T21" fmla="*/ 15744 h 390985"/>
              <a:gd name="T22" fmla="*/ 483550 w 620710"/>
              <a:gd name="T23" fmla="*/ 504 h 390985"/>
              <a:gd name="T24" fmla="*/ 422590 w 620710"/>
              <a:gd name="T25" fmla="*/ 504 h 390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20710" h="390985">
                <a:moveTo>
                  <a:pt x="422590" y="504"/>
                </a:moveTo>
                <a:cubicBezTo>
                  <a:pt x="262170" y="11963"/>
                  <a:pt x="256714" y="0"/>
                  <a:pt x="148270" y="30984"/>
                </a:cubicBezTo>
                <a:cubicBezTo>
                  <a:pt x="132824" y="35397"/>
                  <a:pt x="116918" y="39040"/>
                  <a:pt x="102550" y="46224"/>
                </a:cubicBezTo>
                <a:cubicBezTo>
                  <a:pt x="86167" y="54415"/>
                  <a:pt x="72070" y="66544"/>
                  <a:pt x="56830" y="76704"/>
                </a:cubicBezTo>
                <a:cubicBezTo>
                  <a:pt x="79279" y="390985"/>
                  <a:pt x="0" y="273814"/>
                  <a:pt x="346390" y="305304"/>
                </a:cubicBezTo>
                <a:cubicBezTo>
                  <a:pt x="367249" y="307200"/>
                  <a:pt x="387030" y="315464"/>
                  <a:pt x="407350" y="320544"/>
                </a:cubicBezTo>
                <a:cubicBezTo>
                  <a:pt x="442910" y="315464"/>
                  <a:pt x="479029" y="313381"/>
                  <a:pt x="514030" y="305304"/>
                </a:cubicBezTo>
                <a:cubicBezTo>
                  <a:pt x="545336" y="298080"/>
                  <a:pt x="605470" y="274824"/>
                  <a:pt x="605470" y="274824"/>
                </a:cubicBezTo>
                <a:cubicBezTo>
                  <a:pt x="610550" y="259584"/>
                  <a:pt x="620710" y="245168"/>
                  <a:pt x="620710" y="229104"/>
                </a:cubicBezTo>
                <a:cubicBezTo>
                  <a:pt x="620710" y="215593"/>
                  <a:pt x="602256" y="128831"/>
                  <a:pt x="590230" y="107184"/>
                </a:cubicBezTo>
                <a:cubicBezTo>
                  <a:pt x="572440" y="75162"/>
                  <a:pt x="564023" y="27328"/>
                  <a:pt x="529270" y="15744"/>
                </a:cubicBezTo>
                <a:cubicBezTo>
                  <a:pt x="514030" y="10664"/>
                  <a:pt x="498790" y="5584"/>
                  <a:pt x="483550" y="504"/>
                </a:cubicBezTo>
                <a:cubicBezTo>
                  <a:pt x="431014" y="18016"/>
                  <a:pt x="449189" y="27103"/>
                  <a:pt x="422590" y="504"/>
                </a:cubicBezTo>
                <a:close/>
              </a:path>
            </a:pathLst>
          </a:custGeom>
          <a:solidFill>
            <a:srgbClr val="FCFFF3"/>
          </a:solidFill>
          <a:ln w="9525" cap="flat" algn="ctr">
            <a:solidFill>
              <a:srgbClr val="FCFFF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Freeform 13"/>
          <p:cNvSpPr>
            <a:spLocks/>
          </p:cNvSpPr>
          <p:nvPr/>
        </p:nvSpPr>
        <p:spPr bwMode="auto">
          <a:xfrm>
            <a:off x="5679682" y="4206615"/>
            <a:ext cx="177264" cy="236714"/>
          </a:xfrm>
          <a:custGeom>
            <a:avLst/>
            <a:gdLst>
              <a:gd name="T0" fmla="*/ 35024 w 416024"/>
              <a:gd name="T1" fmla="*/ 2957 h 477604"/>
              <a:gd name="T2" fmla="*/ 339824 w 416024"/>
              <a:gd name="T3" fmla="*/ 18197 h 477604"/>
              <a:gd name="T4" fmla="*/ 370304 w 416024"/>
              <a:gd name="T5" fmla="*/ 63917 h 477604"/>
              <a:gd name="T6" fmla="*/ 400784 w 416024"/>
              <a:gd name="T7" fmla="*/ 155357 h 477604"/>
              <a:gd name="T8" fmla="*/ 416024 w 416024"/>
              <a:gd name="T9" fmla="*/ 201077 h 477604"/>
              <a:gd name="T10" fmla="*/ 400784 w 416024"/>
              <a:gd name="T11" fmla="*/ 292517 h 477604"/>
              <a:gd name="T12" fmla="*/ 355064 w 416024"/>
              <a:gd name="T13" fmla="*/ 338237 h 477604"/>
              <a:gd name="T14" fmla="*/ 248384 w 416024"/>
              <a:gd name="T15" fmla="*/ 460157 h 477604"/>
              <a:gd name="T16" fmla="*/ 202664 w 416024"/>
              <a:gd name="T17" fmla="*/ 475397 h 477604"/>
              <a:gd name="T18" fmla="*/ 50264 w 416024"/>
              <a:gd name="T19" fmla="*/ 460157 h 477604"/>
              <a:gd name="T20" fmla="*/ 35024 w 416024"/>
              <a:gd name="T21" fmla="*/ 414437 h 477604"/>
              <a:gd name="T22" fmla="*/ 4544 w 416024"/>
              <a:gd name="T23" fmla="*/ 262037 h 477604"/>
              <a:gd name="T24" fmla="*/ 19784 w 416024"/>
              <a:gd name="T25" fmla="*/ 124877 h 477604"/>
              <a:gd name="T26" fmla="*/ 35024 w 416024"/>
              <a:gd name="T27" fmla="*/ 2957 h 4776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416024" h="477604">
                <a:moveTo>
                  <a:pt x="35024" y="2957"/>
                </a:moveTo>
                <a:cubicBezTo>
                  <a:pt x="136624" y="8037"/>
                  <a:pt x="239738" y="0"/>
                  <a:pt x="339824" y="18197"/>
                </a:cubicBezTo>
                <a:cubicBezTo>
                  <a:pt x="357845" y="21474"/>
                  <a:pt x="362865" y="47179"/>
                  <a:pt x="370304" y="63917"/>
                </a:cubicBezTo>
                <a:cubicBezTo>
                  <a:pt x="383353" y="93277"/>
                  <a:pt x="390624" y="124877"/>
                  <a:pt x="400784" y="155357"/>
                </a:cubicBezTo>
                <a:cubicBezTo>
                  <a:pt x="405864" y="170597"/>
                  <a:pt x="416024" y="201077"/>
                  <a:pt x="416024" y="201077"/>
                </a:cubicBezTo>
                <a:cubicBezTo>
                  <a:pt x="410944" y="231557"/>
                  <a:pt x="413334" y="264280"/>
                  <a:pt x="400784" y="292517"/>
                </a:cubicBezTo>
                <a:cubicBezTo>
                  <a:pt x="392031" y="312212"/>
                  <a:pt x="368296" y="321224"/>
                  <a:pt x="355064" y="338237"/>
                </a:cubicBezTo>
                <a:cubicBezTo>
                  <a:pt x="296875" y="413052"/>
                  <a:pt x="318119" y="425290"/>
                  <a:pt x="248384" y="460157"/>
                </a:cubicBezTo>
                <a:cubicBezTo>
                  <a:pt x="234016" y="467341"/>
                  <a:pt x="217904" y="470317"/>
                  <a:pt x="202664" y="475397"/>
                </a:cubicBezTo>
                <a:cubicBezTo>
                  <a:pt x="151864" y="470317"/>
                  <a:pt x="98244" y="477604"/>
                  <a:pt x="50264" y="460157"/>
                </a:cubicBezTo>
                <a:cubicBezTo>
                  <a:pt x="35167" y="454667"/>
                  <a:pt x="38174" y="430189"/>
                  <a:pt x="35024" y="414437"/>
                </a:cubicBezTo>
                <a:cubicBezTo>
                  <a:pt x="0" y="239319"/>
                  <a:pt x="38975" y="365329"/>
                  <a:pt x="4544" y="262037"/>
                </a:cubicBezTo>
                <a:cubicBezTo>
                  <a:pt x="9624" y="216317"/>
                  <a:pt x="10762" y="169985"/>
                  <a:pt x="19784" y="124877"/>
                </a:cubicBezTo>
                <a:cubicBezTo>
                  <a:pt x="44121" y="3191"/>
                  <a:pt x="68074" y="69057"/>
                  <a:pt x="35024" y="2957"/>
                </a:cubicBezTo>
                <a:close/>
              </a:path>
            </a:pathLst>
          </a:custGeom>
          <a:solidFill>
            <a:srgbClr val="A7FFEF"/>
          </a:solidFill>
          <a:ln w="9525" cap="flat" algn="ctr">
            <a:solidFill>
              <a:srgbClr val="A7FFE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Freeform 14"/>
          <p:cNvSpPr>
            <a:spLocks/>
          </p:cNvSpPr>
          <p:nvPr/>
        </p:nvSpPr>
        <p:spPr bwMode="auto">
          <a:xfrm>
            <a:off x="5673356" y="6106902"/>
            <a:ext cx="158795" cy="183069"/>
          </a:xfrm>
          <a:custGeom>
            <a:avLst/>
            <a:gdLst>
              <a:gd name="T0" fmla="*/ 12321 w 286641"/>
              <a:gd name="T1" fmla="*/ 60982 h 280560"/>
              <a:gd name="T2" fmla="*/ 271401 w 286641"/>
              <a:gd name="T3" fmla="*/ 121942 h 280560"/>
              <a:gd name="T4" fmla="*/ 286641 w 286641"/>
              <a:gd name="T5" fmla="*/ 228622 h 280560"/>
              <a:gd name="T6" fmla="*/ 73281 w 286641"/>
              <a:gd name="T7" fmla="*/ 228622 h 280560"/>
              <a:gd name="T8" fmla="*/ 58041 w 286641"/>
              <a:gd name="T9" fmla="*/ 121942 h 280560"/>
              <a:gd name="T10" fmla="*/ 73281 w 286641"/>
              <a:gd name="T11" fmla="*/ 167662 h 280560"/>
              <a:gd name="T12" fmla="*/ 58041 w 286641"/>
              <a:gd name="T13" fmla="*/ 243862 h 280560"/>
              <a:gd name="T14" fmla="*/ 12321 w 286641"/>
              <a:gd name="T15" fmla="*/ 213382 h 280560"/>
              <a:gd name="T16" fmla="*/ 12321 w 286641"/>
              <a:gd name="T17" fmla="*/ 60982 h 280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86641" h="280560">
                <a:moveTo>
                  <a:pt x="12321" y="60982"/>
                </a:moveTo>
                <a:cubicBezTo>
                  <a:pt x="188016" y="71963"/>
                  <a:pt x="247013" y="0"/>
                  <a:pt x="271401" y="121942"/>
                </a:cubicBezTo>
                <a:cubicBezTo>
                  <a:pt x="278446" y="157165"/>
                  <a:pt x="281561" y="193062"/>
                  <a:pt x="286641" y="228622"/>
                </a:cubicBezTo>
                <a:cubicBezTo>
                  <a:pt x="217961" y="251515"/>
                  <a:pt x="151188" y="280560"/>
                  <a:pt x="73281" y="228622"/>
                </a:cubicBezTo>
                <a:cubicBezTo>
                  <a:pt x="43393" y="208697"/>
                  <a:pt x="58041" y="157863"/>
                  <a:pt x="58041" y="121942"/>
                </a:cubicBezTo>
                <a:cubicBezTo>
                  <a:pt x="58041" y="105878"/>
                  <a:pt x="68201" y="152422"/>
                  <a:pt x="73281" y="167662"/>
                </a:cubicBezTo>
                <a:cubicBezTo>
                  <a:pt x="68201" y="193062"/>
                  <a:pt x="78763" y="228320"/>
                  <a:pt x="58041" y="243862"/>
                </a:cubicBezTo>
                <a:cubicBezTo>
                  <a:pt x="43388" y="254852"/>
                  <a:pt x="16763" y="231151"/>
                  <a:pt x="12321" y="213382"/>
                </a:cubicBezTo>
                <a:cubicBezTo>
                  <a:pt x="0" y="164099"/>
                  <a:pt x="12321" y="111782"/>
                  <a:pt x="12321" y="60982"/>
                </a:cubicBezTo>
                <a:close/>
              </a:path>
            </a:pathLst>
          </a:custGeom>
          <a:solidFill>
            <a:srgbClr val="EEFFBA"/>
          </a:solidFill>
          <a:ln w="9525" cap="flat" algn="ctr">
            <a:solidFill>
              <a:srgbClr val="EEFFBA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7468244" y="31688"/>
            <a:ext cx="211155" cy="221680"/>
          </a:xfrm>
          <a:custGeom>
            <a:avLst/>
            <a:gdLst>
              <a:gd name="T0" fmla="*/ 152886 w 259566"/>
              <a:gd name="T1" fmla="*/ 0 h 247462"/>
              <a:gd name="T2" fmla="*/ 183366 w 259566"/>
              <a:gd name="T3" fmla="*/ 45720 h 247462"/>
              <a:gd name="T4" fmla="*/ 229086 w 259566"/>
              <a:gd name="T5" fmla="*/ 60960 h 247462"/>
              <a:gd name="T6" fmla="*/ 259566 w 259566"/>
              <a:gd name="T7" fmla="*/ 152400 h 247462"/>
              <a:gd name="T8" fmla="*/ 244326 w 259566"/>
              <a:gd name="T9" fmla="*/ 213360 h 247462"/>
              <a:gd name="T10" fmla="*/ 91926 w 259566"/>
              <a:gd name="T11" fmla="*/ 213360 h 247462"/>
              <a:gd name="T12" fmla="*/ 46206 w 259566"/>
              <a:gd name="T13" fmla="*/ 198120 h 247462"/>
              <a:gd name="T14" fmla="*/ 30966 w 259566"/>
              <a:gd name="T15" fmla="*/ 106680 h 247462"/>
              <a:gd name="T16" fmla="*/ 76686 w 259566"/>
              <a:gd name="T17" fmla="*/ 91440 h 247462"/>
              <a:gd name="T18" fmla="*/ 229086 w 259566"/>
              <a:gd name="T19" fmla="*/ 91440 h 247462"/>
              <a:gd name="T20" fmla="*/ 152886 w 259566"/>
              <a:gd name="T21" fmla="*/ 0 h 247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566" h="247462">
                <a:moveTo>
                  <a:pt x="152886" y="0"/>
                </a:moveTo>
                <a:cubicBezTo>
                  <a:pt x="163046" y="15240"/>
                  <a:pt x="169063" y="34278"/>
                  <a:pt x="183366" y="45720"/>
                </a:cubicBezTo>
                <a:cubicBezTo>
                  <a:pt x="195910" y="55755"/>
                  <a:pt x="219749" y="47888"/>
                  <a:pt x="229086" y="60960"/>
                </a:cubicBezTo>
                <a:cubicBezTo>
                  <a:pt x="247760" y="87104"/>
                  <a:pt x="259566" y="152400"/>
                  <a:pt x="259566" y="152400"/>
                </a:cubicBezTo>
                <a:cubicBezTo>
                  <a:pt x="254486" y="172720"/>
                  <a:pt x="257410" y="197004"/>
                  <a:pt x="244326" y="213360"/>
                </a:cubicBezTo>
                <a:cubicBezTo>
                  <a:pt x="217045" y="247462"/>
                  <a:pt x="97079" y="214096"/>
                  <a:pt x="91926" y="213360"/>
                </a:cubicBezTo>
                <a:cubicBezTo>
                  <a:pt x="76686" y="208280"/>
                  <a:pt x="58750" y="208155"/>
                  <a:pt x="46206" y="198120"/>
                </a:cubicBezTo>
                <a:cubicBezTo>
                  <a:pt x="18141" y="175668"/>
                  <a:pt x="0" y="137646"/>
                  <a:pt x="30966" y="106680"/>
                </a:cubicBezTo>
                <a:cubicBezTo>
                  <a:pt x="42325" y="95321"/>
                  <a:pt x="60669" y="92672"/>
                  <a:pt x="76686" y="91440"/>
                </a:cubicBezTo>
                <a:cubicBezTo>
                  <a:pt x="127336" y="87544"/>
                  <a:pt x="178286" y="91440"/>
                  <a:pt x="229086" y="91440"/>
                </a:cubicBezTo>
                <a:lnTo>
                  <a:pt x="152886" y="0"/>
                </a:lnTo>
                <a:close/>
              </a:path>
            </a:pathLst>
          </a:custGeom>
          <a:solidFill>
            <a:srgbClr val="36B547"/>
          </a:solidFill>
          <a:ln w="9525" cap="flat" algn="ctr">
            <a:solidFill>
              <a:srgbClr val="36B54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Freeform 17"/>
          <p:cNvSpPr>
            <a:spLocks/>
          </p:cNvSpPr>
          <p:nvPr/>
        </p:nvSpPr>
        <p:spPr bwMode="auto">
          <a:xfrm>
            <a:off x="879671" y="4847505"/>
            <a:ext cx="211155" cy="221680"/>
          </a:xfrm>
          <a:custGeom>
            <a:avLst/>
            <a:gdLst>
              <a:gd name="T0" fmla="*/ 152886 w 259566"/>
              <a:gd name="T1" fmla="*/ 0 h 247462"/>
              <a:gd name="T2" fmla="*/ 183366 w 259566"/>
              <a:gd name="T3" fmla="*/ 45720 h 247462"/>
              <a:gd name="T4" fmla="*/ 229086 w 259566"/>
              <a:gd name="T5" fmla="*/ 60960 h 247462"/>
              <a:gd name="T6" fmla="*/ 259566 w 259566"/>
              <a:gd name="T7" fmla="*/ 152400 h 247462"/>
              <a:gd name="T8" fmla="*/ 244326 w 259566"/>
              <a:gd name="T9" fmla="*/ 213360 h 247462"/>
              <a:gd name="T10" fmla="*/ 91926 w 259566"/>
              <a:gd name="T11" fmla="*/ 213360 h 247462"/>
              <a:gd name="T12" fmla="*/ 46206 w 259566"/>
              <a:gd name="T13" fmla="*/ 198120 h 247462"/>
              <a:gd name="T14" fmla="*/ 30966 w 259566"/>
              <a:gd name="T15" fmla="*/ 106680 h 247462"/>
              <a:gd name="T16" fmla="*/ 76686 w 259566"/>
              <a:gd name="T17" fmla="*/ 91440 h 247462"/>
              <a:gd name="T18" fmla="*/ 229086 w 259566"/>
              <a:gd name="T19" fmla="*/ 91440 h 247462"/>
              <a:gd name="T20" fmla="*/ 152886 w 259566"/>
              <a:gd name="T21" fmla="*/ 0 h 247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59566" h="247462">
                <a:moveTo>
                  <a:pt x="152886" y="0"/>
                </a:moveTo>
                <a:cubicBezTo>
                  <a:pt x="163046" y="15240"/>
                  <a:pt x="169063" y="34278"/>
                  <a:pt x="183366" y="45720"/>
                </a:cubicBezTo>
                <a:cubicBezTo>
                  <a:pt x="195910" y="55755"/>
                  <a:pt x="219749" y="47888"/>
                  <a:pt x="229086" y="60960"/>
                </a:cubicBezTo>
                <a:cubicBezTo>
                  <a:pt x="247760" y="87104"/>
                  <a:pt x="259566" y="152400"/>
                  <a:pt x="259566" y="152400"/>
                </a:cubicBezTo>
                <a:cubicBezTo>
                  <a:pt x="254486" y="172720"/>
                  <a:pt x="257410" y="197004"/>
                  <a:pt x="244326" y="213360"/>
                </a:cubicBezTo>
                <a:cubicBezTo>
                  <a:pt x="217045" y="247462"/>
                  <a:pt x="97079" y="214096"/>
                  <a:pt x="91926" y="213360"/>
                </a:cubicBezTo>
                <a:cubicBezTo>
                  <a:pt x="76686" y="208280"/>
                  <a:pt x="58750" y="208155"/>
                  <a:pt x="46206" y="198120"/>
                </a:cubicBezTo>
                <a:cubicBezTo>
                  <a:pt x="18141" y="175668"/>
                  <a:pt x="0" y="137646"/>
                  <a:pt x="30966" y="106680"/>
                </a:cubicBezTo>
                <a:cubicBezTo>
                  <a:pt x="42325" y="95321"/>
                  <a:pt x="60669" y="92672"/>
                  <a:pt x="76686" y="91440"/>
                </a:cubicBezTo>
                <a:cubicBezTo>
                  <a:pt x="127336" y="87544"/>
                  <a:pt x="178286" y="91440"/>
                  <a:pt x="229086" y="91440"/>
                </a:cubicBezTo>
                <a:lnTo>
                  <a:pt x="152886" y="0"/>
                </a:lnTo>
                <a:close/>
              </a:path>
            </a:pathLst>
          </a:custGeom>
          <a:solidFill>
            <a:srgbClr val="36B547"/>
          </a:solidFill>
          <a:ln w="9525" cap="flat" algn="ctr">
            <a:solidFill>
              <a:srgbClr val="36B547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175" y="1095359"/>
            <a:ext cx="6205432" cy="375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25204">
            <a:off x="605627" y="3678499"/>
            <a:ext cx="4881384" cy="2338011"/>
          </a:xfrm>
          <a:prstGeom prst="rect">
            <a:avLst/>
          </a:prstGeom>
          <a:noFill/>
          <a:ln w="88900">
            <a:solidFill>
              <a:srgbClr val="FF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2137" y="923346"/>
            <a:ext cx="3762378" cy="2821783"/>
          </a:xfrm>
          <a:prstGeom prst="rect">
            <a:avLst/>
          </a:prstGeom>
          <a:noFill/>
          <a:ln w="8890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95703" y="3244592"/>
            <a:ext cx="3253198" cy="3045379"/>
          </a:xfrm>
          <a:prstGeom prst="rect">
            <a:avLst/>
          </a:prstGeom>
          <a:noFill/>
          <a:ln w="88900">
            <a:solidFill>
              <a:srgbClr val="FF66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8xV2G4Pcf_o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00" y="0"/>
            <a:ext cx="1556283" cy="1566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4" name="Picture 4" descr="8xV2G4Pcf_o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39179" y="-205879"/>
            <a:ext cx="1698941" cy="211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38" name="Picture 18" descr="unnamed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1434247" cy="127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27" name="WordArt 20"/>
          <p:cNvSpPr>
            <a:spLocks noChangeArrowheads="1" noChangeShapeType="1" noTextEdit="1"/>
          </p:cNvSpPr>
          <p:nvPr/>
        </p:nvSpPr>
        <p:spPr bwMode="auto">
          <a:xfrm>
            <a:off x="1172604" y="127998"/>
            <a:ext cx="6588573" cy="5898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b="1" kern="10" spc="-180" dirty="0" smtClean="0">
                <a:ln w="15875" algn="ctr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00C0"/>
                </a:solidFill>
                <a:effectLst>
                  <a:outerShdw dist="107763" dir="2700000" algn="ctr" rotWithShape="0">
                    <a:srgbClr val="66FF33">
                      <a:alpha val="50000"/>
                    </a:srgbClr>
                  </a:outerShdw>
                </a:effectLst>
                <a:latin typeface="Comic Sans MS"/>
              </a:rPr>
              <a:t>"ЧИСТАЯ ВОДИЦА"</a:t>
            </a:r>
            <a:endParaRPr lang="ru-RU" sz="3600" b="1" kern="10" spc="-180" dirty="0">
              <a:ln w="15875" algn="ctr">
                <a:solidFill>
                  <a:srgbClr val="000080"/>
                </a:solidFill>
                <a:round/>
                <a:headEnd/>
                <a:tailEnd/>
              </a:ln>
              <a:solidFill>
                <a:srgbClr val="0000C0"/>
              </a:solidFill>
              <a:effectLst>
                <a:outerShdw dist="107763" dir="2700000" algn="ctr" rotWithShape="0">
                  <a:srgbClr val="66FF33">
                    <a:alpha val="50000"/>
                  </a:srgbClr>
                </a:outerShdw>
              </a:effectLst>
              <a:latin typeface="Comic Sans MS"/>
            </a:endParaRP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80725">
            <a:off x="4482281" y="1070519"/>
            <a:ext cx="4401985" cy="2212240"/>
          </a:xfrm>
          <a:prstGeom prst="rect">
            <a:avLst/>
          </a:prstGeom>
          <a:noFill/>
          <a:ln w="88900">
            <a:solidFill>
              <a:srgbClr val="00FF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8xV2G4Pcf_o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7827">
            <a:off x="7160876" y="5710306"/>
            <a:ext cx="2388875" cy="133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42" name="Picture 22" descr="%D1%81%D1%87%D0%B0%D1%81%D1%82-%D0%B8%D0%B2%D1%8B%D1%85-%D0%BC%D0%B0-%D1%8B%D1%88%D0%B0-44607137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20534" y="5468872"/>
            <a:ext cx="1469560" cy="139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09d8b93bdc995f11ec5fa7ae94f1a68a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235" y="717846"/>
            <a:ext cx="1333073" cy="1212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15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74211" y="2726471"/>
            <a:ext cx="1151025" cy="139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36" name="Picture 16" descr="09d8b93bdc995f11ec5fa7ae94f1a68a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9808">
            <a:off x="7949956" y="394883"/>
            <a:ext cx="810713" cy="658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2774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496</Words>
  <Application>Microsoft Office PowerPoint</Application>
  <PresentationFormat>Экран (4:3)</PresentationFormat>
  <Paragraphs>89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</dc:creator>
  <cp:lastModifiedBy>Ирина</cp:lastModifiedBy>
  <cp:revision>57</cp:revision>
  <dcterms:created xsi:type="dcterms:W3CDTF">2022-05-28T14:17:46Z</dcterms:created>
  <dcterms:modified xsi:type="dcterms:W3CDTF">2022-05-29T04:56:25Z</dcterms:modified>
</cp:coreProperties>
</file>