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0" r:id="rId3"/>
    <p:sldId id="319" r:id="rId4"/>
    <p:sldId id="309" r:id="rId5"/>
    <p:sldId id="320" r:id="rId6"/>
    <p:sldId id="315" r:id="rId7"/>
    <p:sldId id="316" r:id="rId8"/>
    <p:sldId id="322" r:id="rId9"/>
    <p:sldId id="317" r:id="rId10"/>
    <p:sldId id="323" r:id="rId11"/>
    <p:sldId id="324" r:id="rId12"/>
    <p:sldId id="314" r:id="rId13"/>
    <p:sldId id="285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8D"/>
    <a:srgbClr val="808080"/>
    <a:srgbClr val="FCFCFC"/>
    <a:srgbClr val="E8E8E8"/>
    <a:srgbClr val="FFD84B"/>
    <a:srgbClr val="FFFFFF"/>
    <a:srgbClr val="CC3300"/>
    <a:srgbClr val="2A1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6" autoAdjust="0"/>
    <p:restoredTop sz="94660"/>
  </p:normalViewPr>
  <p:slideViewPr>
    <p:cSldViewPr>
      <p:cViewPr varScale="1">
        <p:scale>
          <a:sx n="70" d="100"/>
          <a:sy n="70" d="100"/>
        </p:scale>
        <p:origin x="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5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A333B5-585C-4DBA-A892-B635270268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843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760E17-1FF4-49D0-8ADD-D91A85C224B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271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20B5896D-7DE5-4689-A5F9-49300A698D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38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A0277-E34C-411A-A41C-0D2835224A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273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DB2D5-10B8-46A5-B97B-D01F88CA29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600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5363B-2746-486C-8EE7-C4089AB387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973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571AA-12CC-4BE1-BC9A-8A7D0C4D1E2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637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7E89D-D469-4AE9-A3DA-4400DE7DCC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34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74237-58F6-4EB0-B715-61070DB8A81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0153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491DA-5B77-4225-81DB-C45B7C7B04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050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40450-B5DD-4EF5-B332-1C3EBBE1330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553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A9F77-4F1C-4A47-8469-6A3D8E879A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8516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C6CC9-A9C4-4FE4-86B2-1FD687E96A1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341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5C52B0-B870-4ABB-B62F-0580D46F7368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microsoft.com/office/2007/relationships/hdphoto" Target="../media/hdphoto3.wdp"/><Relationship Id="rId4" Type="http://schemas.openxmlformats.org/officeDocument/2006/relationships/image" Target="../media/image17.jpe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1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5478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73906" y="260648"/>
            <a:ext cx="7542510" cy="792088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i="1" dirty="0" smtClean="0"/>
              <a:t>«Детский сад комбинированного вида № 36 «Улыбка»</a:t>
            </a:r>
            <a:endParaRPr lang="ru-RU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229600" cy="201362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Оформление мероприятий в ДОУ – фотозоны к праздникам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 bwMode="gray">
          <a:xfrm>
            <a:off x="1049838" y="6137920"/>
            <a:ext cx="7542510" cy="60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b="1" i="1" kern="0" dirty="0" smtClean="0"/>
              <a:t>Междуреченский городской округ</a:t>
            </a:r>
          </a:p>
          <a:p>
            <a:pPr algn="ctr"/>
            <a:r>
              <a:rPr lang="ru-RU" b="1" i="1" kern="0" dirty="0" smtClean="0"/>
              <a:t> 2022</a:t>
            </a:r>
            <a:endParaRPr lang="ru-RU" b="1" i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05855" y="3645024"/>
            <a:ext cx="58681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Лобанова Ольга Владимировна,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Голева Наталья Викторовна, воспитатель</a:t>
            </a:r>
          </a:p>
          <a:p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Губайдуллина Дина Сергеевна, воспитатель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9 мая – День Победы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4749"/>
            <a:ext cx="3456384" cy="23803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7638"/>
            <a:ext cx="3315788" cy="2307561"/>
          </a:xfr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1640" y="4074014"/>
            <a:ext cx="2838542" cy="247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174338" y="4013448"/>
            <a:ext cx="296373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5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11"/>
          <a:stretch/>
        </p:blipFill>
        <p:spPr>
          <a:xfrm>
            <a:off x="834761" y="404813"/>
            <a:ext cx="7628466" cy="4536355"/>
          </a:xfrm>
        </p:spPr>
      </p:pic>
      <p:sp>
        <p:nvSpPr>
          <p:cNvPr id="3" name="Прямоугольник 2"/>
          <p:cNvSpPr/>
          <p:nvPr/>
        </p:nvSpPr>
        <p:spPr>
          <a:xfrm>
            <a:off x="2362994" y="5229200"/>
            <a:ext cx="48733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Фотозоны можно оформлять не только в здании детского сада, но и на территории.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7993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040560" cy="5256584"/>
          </a:xfrm>
        </p:spPr>
        <p:txBody>
          <a:bodyPr/>
          <a:lstStyle/>
          <a:p>
            <a:pPr lvl="0" algn="just"/>
            <a:r>
              <a:rPr lang="ru-RU" sz="2200" dirty="0" smtClean="0"/>
              <a:t>Дети </a:t>
            </a:r>
            <a:r>
              <a:rPr lang="ru-RU" sz="2200" dirty="0"/>
              <a:t>и педагоги получили много удовольствия и положительных эмоций в процессе изготовления </a:t>
            </a:r>
            <a:r>
              <a:rPr lang="ru-RU" sz="2200" dirty="0" smtClean="0"/>
              <a:t>фотозон;</a:t>
            </a:r>
            <a:endParaRPr lang="ru-RU" sz="2200" dirty="0"/>
          </a:p>
          <a:p>
            <a:pPr lvl="0" algn="just"/>
            <a:r>
              <a:rPr lang="ru-RU" sz="2200" dirty="0"/>
              <a:t>Родители были удивлены появлению в стенах нашего ДОУ </a:t>
            </a:r>
            <a:r>
              <a:rPr lang="ru-RU" sz="2200" dirty="0" smtClean="0"/>
              <a:t>фотозон к разным праздникам;</a:t>
            </a:r>
            <a:endParaRPr lang="ru-RU" sz="2200" dirty="0"/>
          </a:p>
          <a:p>
            <a:pPr lvl="0" algn="just"/>
            <a:r>
              <a:rPr lang="ru-RU" sz="2200" dirty="0"/>
              <a:t>Были сделаны десятки </a:t>
            </a:r>
            <a:r>
              <a:rPr lang="ru-RU" sz="2200" dirty="0" smtClean="0"/>
              <a:t>фотографий;</a:t>
            </a:r>
            <a:endParaRPr lang="ru-RU" sz="2200" dirty="0"/>
          </a:p>
          <a:p>
            <a:pPr lvl="0" algn="just"/>
            <a:r>
              <a:rPr lang="ru-RU" sz="2200" dirty="0"/>
              <a:t>Данная </a:t>
            </a:r>
            <a:r>
              <a:rPr lang="ru-RU" sz="2200" dirty="0" smtClean="0"/>
              <a:t>презентация станет </a:t>
            </a:r>
            <a:r>
              <a:rPr lang="ru-RU" sz="2200" dirty="0"/>
              <a:t>хорошим подспорьем педагогам в подготовке и организации </a:t>
            </a:r>
            <a:r>
              <a:rPr lang="ru-RU" sz="2200" dirty="0" smtClean="0"/>
              <a:t>праздников </a:t>
            </a:r>
            <a:r>
              <a:rPr lang="ru-RU" sz="2200" dirty="0"/>
              <a:t>в своих учреждениях.</a:t>
            </a:r>
          </a:p>
          <a:p>
            <a:pPr marL="0" indent="0" algn="just">
              <a:buNone/>
            </a:pP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776"/>
            <a:ext cx="3453365" cy="46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3173" y="2348880"/>
            <a:ext cx="4968875" cy="1470025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5400" dirty="0"/>
              <a:t>Спасибо </a:t>
            </a:r>
            <a:br>
              <a:rPr lang="ru-RU" sz="5400" dirty="0"/>
            </a:br>
            <a:r>
              <a:rPr lang="ru-RU" sz="5400" dirty="0"/>
              <a:t>за внимание!</a:t>
            </a:r>
            <a:endParaRPr lang="en-US" sz="5400" dirty="0"/>
          </a:p>
        </p:txBody>
      </p:sp>
      <p:pic>
        <p:nvPicPr>
          <p:cNvPr id="23555" name="Picture 8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1422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Rectangle 7"/>
          <p:cNvSpPr>
            <a:spLocks noChangeArrowheads="1"/>
          </p:cNvSpPr>
          <p:nvPr/>
        </p:nvSpPr>
        <p:spPr bwMode="black">
          <a:xfrm>
            <a:off x="395288" y="4149725"/>
            <a:ext cx="46085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anchor="ctr"/>
          <a:lstStyle/>
          <a:p>
            <a:pPr>
              <a:defRPr/>
            </a:pPr>
            <a:endParaRPr lang="en-US" sz="3000" b="1" dirty="0">
              <a:solidFill>
                <a:srgbClr val="2A199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Фотозона -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14030"/>
            <a:ext cx="2304483" cy="19224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5202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декорированное пространство, которое позволяет создать волшебную атмосферу. Это красивый фон или полностью украшенная локация для праздничной фотосессии. Оформить зону можно на открытом воздухе или в помещении.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14030"/>
            <a:ext cx="2359774" cy="1981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92126"/>
            <a:ext cx="2563296" cy="19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Основные правила </a:t>
            </a:r>
            <a:r>
              <a:rPr lang="ru-RU" sz="3600" dirty="0" smtClean="0"/>
              <a:t>оформления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/>
          <a:lstStyle/>
          <a:p>
            <a:pPr algn="just"/>
            <a:r>
              <a:rPr lang="ru-RU" sz="2800" dirty="0"/>
              <a:t>Красивые памятные фотографии – это важная часть праздника. </a:t>
            </a:r>
            <a:endParaRPr lang="ru-RU" sz="2800" dirty="0" smtClean="0"/>
          </a:p>
          <a:p>
            <a:pPr algn="just"/>
            <a:r>
              <a:rPr lang="ru-RU" sz="2800" dirty="0" smtClean="0"/>
              <a:t>Очень </a:t>
            </a:r>
            <a:r>
              <a:rPr lang="ru-RU" sz="2800" dirty="0"/>
              <a:t>интересно пересматривать их в более зрелом возрасте. </a:t>
            </a:r>
            <a:endParaRPr lang="ru-RU" sz="2800" dirty="0" smtClean="0"/>
          </a:p>
          <a:p>
            <a:pPr algn="just"/>
            <a:r>
              <a:rPr lang="ru-RU" sz="2800" dirty="0" smtClean="0"/>
              <a:t>Чтобы </a:t>
            </a:r>
            <a:r>
              <a:rPr lang="ru-RU" sz="2800" dirty="0"/>
              <a:t>фотографии были красивыми и необычными, необходимо правильно оформить детскую фотозону. </a:t>
            </a:r>
            <a:endParaRPr lang="ru-RU" sz="2800" dirty="0" smtClean="0"/>
          </a:p>
          <a:p>
            <a:pPr algn="just"/>
            <a:r>
              <a:rPr lang="ru-RU" sz="2800" dirty="0" smtClean="0"/>
              <a:t>Можно</a:t>
            </a:r>
            <a:r>
              <a:rPr lang="ru-RU" sz="2800" dirty="0"/>
              <a:t>, конечно, заказать профессиональную съёмку у фотографа, но сделанная своими руками фотозона будет не менее интересной.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0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Фотозона в детском саду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4824536"/>
          </a:xfrm>
        </p:spPr>
        <p:txBody>
          <a:bodyPr/>
          <a:lstStyle/>
          <a:p>
            <a:pPr algn="just"/>
            <a:r>
              <a:rPr lang="ru-RU" dirty="0"/>
              <a:t>Дети с нетерпением ждут каждый праздник. Подарки, веселье, друзья – незаменимые его составляющие. Но как сделать его запоминающимся</a:t>
            </a:r>
            <a:r>
              <a:rPr lang="ru-RU" dirty="0" smtClean="0"/>
              <a:t>?</a:t>
            </a:r>
          </a:p>
          <a:p>
            <a:pPr marL="0" indent="0" algn="just">
              <a:buNone/>
            </a:pPr>
            <a:r>
              <a:rPr lang="ru-RU" dirty="0"/>
              <a:t> </a:t>
            </a:r>
            <a:endParaRPr lang="ru-RU" dirty="0" smtClean="0"/>
          </a:p>
          <a:p>
            <a:pPr algn="just"/>
            <a:r>
              <a:rPr lang="ru-RU" b="1" dirty="0" smtClean="0"/>
              <a:t>Именно </a:t>
            </a:r>
            <a:r>
              <a:rPr lang="ru-RU" b="1" dirty="0"/>
              <a:t>для этого оборудуют фотозоны – красивый фон для памятных снимков.</a:t>
            </a:r>
            <a:endParaRPr lang="ru-RU" dirty="0"/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25992"/>
            <a:ext cx="4134768" cy="3101076"/>
          </a:xfrm>
        </p:spPr>
      </p:pic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4140200" y="2997200"/>
            <a:ext cx="446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400" b="1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231354"/>
          </a:xfrm>
        </p:spPr>
        <p:txBody>
          <a:bodyPr/>
          <a:lstStyle/>
          <a:p>
            <a:pPr algn="ctr"/>
            <a:r>
              <a:rPr lang="ru-RU" sz="3600" dirty="0"/>
              <a:t>Цель: создание праздничного настроения у детей и </a:t>
            </a:r>
            <a:r>
              <a:rPr lang="ru-RU" sz="3600" dirty="0" smtClean="0"/>
              <a:t>родителей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Задачи: </a:t>
            </a:r>
            <a:endParaRPr lang="ru-RU" sz="2800" dirty="0"/>
          </a:p>
          <a:p>
            <a:pPr lvl="0" algn="just"/>
            <a:r>
              <a:rPr lang="ru-RU" sz="2800" dirty="0"/>
              <a:t>Развитие у детей творческого потенциала;</a:t>
            </a:r>
          </a:p>
          <a:p>
            <a:pPr lvl="0" algn="just"/>
            <a:r>
              <a:rPr lang="ru-RU" sz="2800" dirty="0"/>
              <a:t>Формирование положительного эмоционального фона у детей и родителей;</a:t>
            </a:r>
          </a:p>
          <a:p>
            <a:pPr lvl="0" algn="just"/>
            <a:r>
              <a:rPr lang="ru-RU" sz="2800" dirty="0"/>
              <a:t>Формирование дружественных отношений между детьми и педагогами в процессе совместного изготовления фотозоны;</a:t>
            </a:r>
          </a:p>
          <a:p>
            <a:pPr lvl="0" algn="just"/>
            <a:r>
              <a:rPr lang="ru-RU" sz="2800" dirty="0"/>
              <a:t>Формирование интереса к процессу съемки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20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/>
              <a:t>Новый год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2885044" cy="240679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96752"/>
            <a:ext cx="3264363" cy="2448272"/>
          </a:xfrm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31840" y="3933056"/>
            <a:ext cx="326436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1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23 февраля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324192" cy="304813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585755" cy="257748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78" y="4077071"/>
            <a:ext cx="3523130" cy="24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8 марта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040188" cy="33923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041775" cy="211163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5024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12 апреля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456384" cy="2592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22"/>
          <a:stretch/>
        </p:blipFill>
        <p:spPr>
          <a:xfrm>
            <a:off x="5076056" y="1340768"/>
            <a:ext cx="3240360" cy="2513795"/>
          </a:xfrm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496545" y="4013448"/>
            <a:ext cx="283854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24100" y="4013448"/>
            <a:ext cx="316029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5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580TGp_general_light_ani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580TGp_gene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80TGp_general_light_ani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0TGp_general_light_ani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1574</TotalTime>
  <Words>240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Times New Roman</vt:lpstr>
      <vt:lpstr>580TGp_general_light_ani</vt:lpstr>
      <vt:lpstr>Оформление мероприятий в ДОУ – фотозоны к праздникам</vt:lpstr>
      <vt:lpstr>Фотозона - </vt:lpstr>
      <vt:lpstr>Основные правила оформления</vt:lpstr>
      <vt:lpstr>Фотозона в детском саду</vt:lpstr>
      <vt:lpstr>Цель: создание праздничного настроения у детей и родителей</vt:lpstr>
      <vt:lpstr>Новый год</vt:lpstr>
      <vt:lpstr>23 февраля</vt:lpstr>
      <vt:lpstr>8 марта</vt:lpstr>
      <vt:lpstr>12 апреля</vt:lpstr>
      <vt:lpstr>9 мая – День Победы</vt:lpstr>
      <vt:lpstr>Презентация PowerPoint</vt:lpstr>
      <vt:lpstr>Вывод: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Alexander Veraksa</dc:creator>
  <cp:lastModifiedBy>LIN</cp:lastModifiedBy>
  <cp:revision>78</cp:revision>
  <dcterms:created xsi:type="dcterms:W3CDTF">2010-09-14T15:57:35Z</dcterms:created>
  <dcterms:modified xsi:type="dcterms:W3CDTF">2022-05-15T16:02:55Z</dcterms:modified>
</cp:coreProperties>
</file>