
<file path=[Content_Types].xml><?xml version="1.0" encoding="utf-8"?>
<Types xmlns="http://schemas.openxmlformats.org/package/2006/content-types">
  <Default Extension="png" ContentType="image/png"/>
  <Default Extension="aac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5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slide" Target="slide4.xml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image" Target="../media/image33.png"/><Relationship Id="rId5" Type="http://schemas.openxmlformats.org/officeDocument/2006/relationships/slide" Target="slide4.xml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ground.com/images/hedgehog-images-clipart-7.png" TargetMode="External"/><Relationship Id="rId13" Type="http://schemas.openxmlformats.org/officeDocument/2006/relationships/hyperlink" Target="https://avatanplus.com/files/resources/original/56e71eaa27f7e15376cfc8b4.png" TargetMode="External"/><Relationship Id="rId18" Type="http://schemas.openxmlformats.org/officeDocument/2006/relationships/hyperlink" Target="http://img1.liveinternet.ru/images/attach/d/1/132/801/132801489_2714816_1437676157_4.png" TargetMode="External"/><Relationship Id="rId3" Type="http://schemas.openxmlformats.org/officeDocument/2006/relationships/hyperlink" Target="https://img-fotki.yandex.ru/get/145691/200418627.194/0_184c64_1bea5ba7_orig.png" TargetMode="External"/><Relationship Id="rId7" Type="http://schemas.openxmlformats.org/officeDocument/2006/relationships/hyperlink" Target="https://avatanplus.com/files/resources/original/56ceb6d1159e3153177a20c1.png" TargetMode="External"/><Relationship Id="rId12" Type="http://schemas.openxmlformats.org/officeDocument/2006/relationships/hyperlink" Target="https://get.pxhere.com/photo/landscape-tree-forest-wilderness-mountain-plant-meadow-green-evergreen-fir-ridge-conifer-spruce-mountains-vegetation-shrub-hot-beauty-woodland-quiet-habitat-larch-ecosystem-hiking-trail-biome-pine-family-old-growth-forest-natural-environment-geographical-feature-woody-plant-temperate-broadleaf-and-mixed-forest-temperate-coniferous-forest-land-plant-657347.jpg" TargetMode="External"/><Relationship Id="rId17" Type="http://schemas.openxmlformats.org/officeDocument/2006/relationships/hyperlink" Target="https://clipart-best.com/img/deer/deer-clip-art-15.png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pngimg.com/uploads/deer/deer_PNG1018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uploads/wolf/wolf_PNG351.png" TargetMode="External"/><Relationship Id="rId11" Type="http://schemas.openxmlformats.org/officeDocument/2006/relationships/hyperlink" Target="https://clipart-best.com/img/bear/bear-clip-art-13.png" TargetMode="External"/><Relationship Id="rId5" Type="http://schemas.openxmlformats.org/officeDocument/2006/relationships/hyperlink" Target="https://i.pinimg.com/originals/ae/86/fa/ae86fae734b8ca9ce2691801f67416f2.png" TargetMode="External"/><Relationship Id="rId15" Type="http://schemas.openxmlformats.org/officeDocument/2006/relationships/hyperlink" Target="https://clipart-best.com/img/horse/horse-clip-art-57.png" TargetMode="External"/><Relationship Id="rId10" Type="http://schemas.openxmlformats.org/officeDocument/2006/relationships/hyperlink" Target="https://pngimg.com/uploads/rabbit/rabbit_PNG96528.png" TargetMode="External"/><Relationship Id="rId4" Type="http://schemas.openxmlformats.org/officeDocument/2006/relationships/hyperlink" Target="https://ds05.infourok.ru/uploads/ex/1325/000b36b4-685a01e8/hello_html_6c8229cd.png" TargetMode="External"/><Relationship Id="rId9" Type="http://schemas.openxmlformats.org/officeDocument/2006/relationships/hyperlink" Target="https://img-fotki.yandex.ru/get/35/200418627.97/0_12551b_d632377d_orig.png" TargetMode="External"/><Relationship Id="rId14" Type="http://schemas.openxmlformats.org/officeDocument/2006/relationships/hyperlink" Target="https://avatanplus.com/files/resources/original/5776abd9ce8d5155a78f4af6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openxmlformats.org/officeDocument/2006/relationships/image" Target="../media/image11.png"/><Relationship Id="rId2" Type="http://schemas.openxmlformats.org/officeDocument/2006/relationships/slide" Target="slide5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7.png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12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640960" cy="19442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«Дикие животные»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Галдина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37 «Искорка»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895059" cy="974928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20 апр., 04.47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5603117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01" y="3414639"/>
            <a:ext cx="1415670" cy="878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157192"/>
            <a:ext cx="1757957" cy="1419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9" y="1543120"/>
            <a:ext cx="1746981" cy="2118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60" y="4751126"/>
            <a:ext cx="1494721" cy="1703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37311"/>
            <a:ext cx="1695064" cy="142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934897" cy="1020467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20 апр., 05.55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2654" y="538089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8" y="2194479"/>
            <a:ext cx="1260744" cy="1579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56619"/>
            <a:ext cx="1325332" cy="12929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45756"/>
            <a:ext cx="2286295" cy="1714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8" y="2708920"/>
            <a:ext cx="1410620" cy="12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5" y="228878"/>
            <a:ext cx="6657975" cy="5115746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95736" y="573193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систематизировать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знаний о диких животных.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Расширять представления детей о живой природе родного края.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память, мышление, внимание,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уметь анализировать и делать выводы.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Воспитывающие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бережное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отношение к природе.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948264" y="566124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201992" y="5646739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9"/>
            <a:ext cx="72728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источников  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гиперссылки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барсук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белка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белка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волк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волк 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ёж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заяц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заяц 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медведь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2"/>
              </a:rPr>
              <a:t>лес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3"/>
              </a:rPr>
              <a:t>лиса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4"/>
              </a:rPr>
              <a:t>лиса 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5"/>
              </a:rPr>
              <a:t>лошадь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6"/>
              </a:rPr>
              <a:t>олень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7"/>
              </a:rPr>
              <a:t>олень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2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8"/>
              </a:rPr>
              <a:t>смайлик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8" y="2813282"/>
            <a:ext cx="932479" cy="1020467"/>
          </a:xfrm>
          <a:prstGeom prst="rect">
            <a:avLst/>
          </a:prstGeom>
        </p:spPr>
      </p:pic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88716"/>
            <a:ext cx="954058" cy="1040537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5478"/>
            <a:ext cx="954764" cy="1045029"/>
          </a:xfrm>
          <a:prstGeom prst="rect">
            <a:avLst/>
          </a:prstGeom>
        </p:spPr>
      </p:pic>
      <p:pic>
        <p:nvPicPr>
          <p:cNvPr id="5" name="Рисунок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03" y="2786584"/>
            <a:ext cx="959357" cy="1047165"/>
          </a:xfrm>
          <a:prstGeom prst="rect">
            <a:avLst/>
          </a:prstGeom>
        </p:spPr>
      </p:pic>
      <p:pic>
        <p:nvPicPr>
          <p:cNvPr id="6" name="Рисунок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80674"/>
            <a:ext cx="952051" cy="1032686"/>
          </a:xfrm>
          <a:prstGeom prst="rect">
            <a:avLst/>
          </a:prstGeom>
        </p:spPr>
      </p:pic>
      <p:pic>
        <p:nvPicPr>
          <p:cNvPr id="7" name="Рисунок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06" y="3322130"/>
            <a:ext cx="895059" cy="974928"/>
          </a:xfrm>
          <a:prstGeom prst="rect">
            <a:avLst/>
          </a:prstGeom>
        </p:spPr>
      </p:pic>
      <p:pic>
        <p:nvPicPr>
          <p:cNvPr id="8" name="Рисунок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64" y="692696"/>
            <a:ext cx="934897" cy="1020467"/>
          </a:xfrm>
          <a:prstGeom prst="rect">
            <a:avLst/>
          </a:prstGeom>
        </p:spPr>
      </p:pic>
      <p:pic>
        <p:nvPicPr>
          <p:cNvPr id="9" name="Рисунок 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0" y="4598848"/>
            <a:ext cx="936106" cy="11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932479" cy="1020467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7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Маленький рыженький зверёк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деревьям прыг да скок</a:t>
            </a:r>
          </a:p>
        </p:txBody>
      </p:sp>
      <p:pic>
        <p:nvPicPr>
          <p:cNvPr id="8" name="Recording_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5298317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58" y="1700807"/>
            <a:ext cx="2397554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24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954058" cy="1040537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Recording_2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51315" y="243324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3384376" cy="60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685" y="1196752"/>
            <a:ext cx="74885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9421" y="3789040"/>
            <a:ext cx="773526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7077" y="2684344"/>
            <a:ext cx="938213" cy="84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65955 0.13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86" y="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62 0.0051 L -0.72917 0.136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86" y="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47" y="404664"/>
            <a:ext cx="954764" cy="1045029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13 апр., 21.34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183" y="5603117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07" y="4688455"/>
            <a:ext cx="2286295" cy="1714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8" y="1210444"/>
            <a:ext cx="3140968" cy="3140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4688455"/>
            <a:ext cx="2473161" cy="21071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" y="2420888"/>
            <a:ext cx="1302271" cy="12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07" y="404664"/>
            <a:ext cx="959357" cy="1047165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13 апр., 22.40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5603117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73" y="4869160"/>
            <a:ext cx="1596830" cy="1487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10655"/>
            <a:ext cx="2042337" cy="1713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5"/>
            <a:ext cx="2643160" cy="27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664"/>
            <a:ext cx="952051" cy="1032686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5" action="ppaction://hlinksldjump" highlightClick="1"/>
          </p:cNvPr>
          <p:cNvSpPr/>
          <p:nvPr/>
        </p:nvSpPr>
        <p:spPr>
          <a:xfrm>
            <a:off x="7475798" y="538670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20 апр., 03.44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5423580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031"/>
            <a:ext cx="1266564" cy="2331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71" y="2852936"/>
            <a:ext cx="2097206" cy="2438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7487"/>
            <a:ext cx="2230390" cy="192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53</Words>
  <Application>Microsoft Office PowerPoint</Application>
  <PresentationFormat>Экран (4:3)</PresentationFormat>
  <Paragraphs>31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Викторина «Дикие животные»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«Викторина»</dc:title>
  <dc:creator>admin</dc:creator>
  <cp:lastModifiedBy>admin</cp:lastModifiedBy>
  <cp:revision>47</cp:revision>
  <dcterms:created xsi:type="dcterms:W3CDTF">2021-02-01T15:16:04Z</dcterms:created>
  <dcterms:modified xsi:type="dcterms:W3CDTF">2022-05-19T15:15:08Z</dcterms:modified>
</cp:coreProperties>
</file>