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13" autoAdjust="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1B57-719F-4D11-B228-99A8BB6EAC0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10.png"/><Relationship Id="rId4" Type="http://schemas.openxmlformats.org/officeDocument/2006/relationships/image" Target="../media/image53.png"/><Relationship Id="rId9" Type="http://schemas.openxmlformats.org/officeDocument/2006/relationships/image" Target="../media/image5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8002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Интерактивная игра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5000" b="1" i="1" dirty="0" smtClean="0">
                <a:solidFill>
                  <a:srgbClr val="7030A0"/>
                </a:solidFill>
              </a:rPr>
              <a:t>«Что нужно для работы?»</a:t>
            </a:r>
            <a:endParaRPr lang="ru-RU" sz="5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552728" cy="8640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1800" b="1" i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«Детский сад № </a:t>
            </a:r>
            <a:r>
              <a:rPr lang="ru-RU" sz="1800" b="1" i="1" dirty="0" smtClean="0">
                <a:solidFill>
                  <a:srgbClr val="002060"/>
                </a:solidFill>
              </a:rPr>
              <a:t>38</a:t>
            </a:r>
            <a:r>
              <a:rPr lang="ru-RU" sz="1800" b="1" i="1" dirty="0" smtClean="0">
                <a:solidFill>
                  <a:srgbClr val="002060"/>
                </a:solidFill>
              </a:rPr>
              <a:t> «</a:t>
            </a:r>
            <a:r>
              <a:rPr lang="ru-RU" sz="1800" b="1" i="1" dirty="0" smtClean="0">
                <a:solidFill>
                  <a:srgbClr val="002060"/>
                </a:solidFill>
              </a:rPr>
              <a:t>Черёмушки</a:t>
            </a:r>
            <a:r>
              <a:rPr lang="ru-RU" sz="1800" b="1" i="1" dirty="0" smtClean="0">
                <a:solidFill>
                  <a:srgbClr val="002060"/>
                </a:solidFill>
              </a:rPr>
              <a:t>» </a:t>
            </a:r>
            <a:r>
              <a:rPr lang="ru-RU" sz="1800" b="1" i="1" dirty="0">
                <a:solidFill>
                  <a:srgbClr val="002060"/>
                </a:solidFill>
              </a:rPr>
              <a:t>, г. Междуреченск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Варшавская Наталья Владимировна</a:t>
            </a:r>
          </a:p>
          <a:p>
            <a:endParaRPr lang="ru-RU" dirty="0"/>
          </a:p>
        </p:txBody>
      </p:sp>
      <p:pic>
        <p:nvPicPr>
          <p:cNvPr id="6146" name="Picture 2" descr="C:\Users\Наталья\Desktop\hello_html_700bdac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97584"/>
            <a:ext cx="4453117" cy="36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hello_html_m7998314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21" y="2097584"/>
            <a:ext cx="4392488" cy="36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1" y="5923582"/>
            <a:ext cx="852717" cy="64807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садовнику - озеленителю?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214578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main_406246_orig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21579"/>
            <a:ext cx="3919554" cy="4955613"/>
          </a:xfrm>
          <a:prstGeom prst="rect">
            <a:avLst/>
          </a:prstGeom>
        </p:spPr>
      </p:pic>
      <p:pic>
        <p:nvPicPr>
          <p:cNvPr id="5" name="Рисунок 4" descr="artage-io-thumb-b9f80984992eedf2c0ca050d5d7db6b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1928826" cy="1928826"/>
          </a:xfrm>
          <a:prstGeom prst="rect">
            <a:avLst/>
          </a:prstGeom>
        </p:spPr>
      </p:pic>
      <p:pic>
        <p:nvPicPr>
          <p:cNvPr id="6" name="Рисунок 5" descr="clipart-shovel-shovel-clipart-917_9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37067" y="357166"/>
            <a:ext cx="1719086" cy="1355882"/>
          </a:xfrm>
          <a:prstGeom prst="rect">
            <a:avLst/>
          </a:prstGeom>
        </p:spPr>
      </p:pic>
      <p:pic>
        <p:nvPicPr>
          <p:cNvPr id="7" name="Рисунок 6" descr="grab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239" y="2357430"/>
            <a:ext cx="1714512" cy="1215586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1" y="2344003"/>
            <a:ext cx="1701191" cy="1625563"/>
          </a:xfrm>
          <a:prstGeom prst="rect">
            <a:avLst/>
          </a:prstGeom>
        </p:spPr>
      </p:pic>
      <p:pic>
        <p:nvPicPr>
          <p:cNvPr id="10" name="Рисунок 9" descr="123223606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2898" y="4429132"/>
            <a:ext cx="1649594" cy="1664164"/>
          </a:xfrm>
          <a:prstGeom prst="rect">
            <a:avLst/>
          </a:prstGeom>
        </p:spPr>
      </p:pic>
      <p:pic>
        <p:nvPicPr>
          <p:cNvPr id="12" name="Рисунок 11" descr="jixLqE79T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050" y="4857760"/>
            <a:ext cx="1870105" cy="1428760"/>
          </a:xfrm>
          <a:prstGeom prst="rect">
            <a:avLst/>
          </a:prstGeom>
        </p:spPr>
      </p:pic>
      <p:pic>
        <p:nvPicPr>
          <p:cNvPr id="13" name="Рисунок 12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720" y="5929342"/>
            <a:ext cx="714356" cy="714356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9890" y="3750471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720" y="3670299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9890" y="1676627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071670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mile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1472" y="1357298"/>
            <a:ext cx="928694" cy="92869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продавцу?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oplata-doma-bani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00042"/>
            <a:ext cx="1643074" cy="1565028"/>
          </a:xfrm>
          <a:prstGeom prst="rect">
            <a:avLst/>
          </a:prstGeom>
        </p:spPr>
      </p:pic>
      <p:pic>
        <p:nvPicPr>
          <p:cNvPr id="7" name="Рисунок 6" descr="0014-026-F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500042"/>
            <a:ext cx="1556143" cy="1571635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643182"/>
            <a:ext cx="2000264" cy="2000264"/>
          </a:xfrm>
          <a:prstGeom prst="rect">
            <a:avLst/>
          </a:prstGeom>
        </p:spPr>
      </p:pic>
      <p:pic>
        <p:nvPicPr>
          <p:cNvPr id="10" name="Рисунок 9" descr="glob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643182"/>
            <a:ext cx="1714512" cy="1714512"/>
          </a:xfrm>
          <a:prstGeom prst="rect">
            <a:avLst/>
          </a:prstGeom>
        </p:spPr>
      </p:pic>
      <p:pic>
        <p:nvPicPr>
          <p:cNvPr id="12" name="Рисунок 11" descr="c83a754e92f8a8f9ba2b095344dc5f6e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3712" y="4643446"/>
            <a:ext cx="1596562" cy="1233826"/>
          </a:xfrm>
          <a:prstGeom prst="rect">
            <a:avLst/>
          </a:prstGeom>
        </p:spPr>
      </p:pic>
      <p:pic>
        <p:nvPicPr>
          <p:cNvPr id="13" name="Рисунок 12" descr="clipart-shovel-shovel-clipart-917_9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4572008"/>
            <a:ext cx="1801644" cy="178592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655" y="5715040"/>
            <a:ext cx="714356" cy="714356"/>
          </a:xfrm>
          <a:prstGeom prst="rect">
            <a:avLst/>
          </a:prstGeom>
        </p:spPr>
      </p:pic>
      <p:pic>
        <p:nvPicPr>
          <p:cNvPr id="17" name="Рисунок 16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655" y="1571611"/>
            <a:ext cx="714356" cy="71435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14310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7686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Наталья\Desktop\main_продавец_цвет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1611"/>
            <a:ext cx="3672408" cy="43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53821" y="6330709"/>
            <a:ext cx="830784" cy="483125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42692" y="6330709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Мы молод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12068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4269274" y="5949280"/>
            <a:ext cx="950798" cy="754384"/>
          </a:xfrm>
          <a:prstGeom prst="actionButtonHom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048672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Интерактивная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игра для детей " Что нужно для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?"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детей дошкольного возраста.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игре дети знакомятся с различными профессиями, их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названиями,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орудиями труда,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необходимыми 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для работы. Учатся выбирать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орудия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труда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необходимые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парикмахеру, учителю, строителю,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врачу, шахтёру, повару, полицейскому,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</a:rPr>
              <a:t>садовнику-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озеленителю и продавцу. 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расширяет кругозор, словарный запас ребенка, развивает память, внимание. Эту игру можно использовать для занятий, как в группе детского сада, так и дома.</a:t>
            </a:r>
            <a:r>
              <a:rPr lang="ru-RU" sz="2000" i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000" i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игры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умения детей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соотносить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орудия труда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 профессией людей. </a:t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Формировать представление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детей о профессиях. </a:t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Учить детей находить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орудия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труда и материалы, необходимые людям той или иной профессии.</a:t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Развивать внимание, память, речь детей.</a:t>
            </a:r>
            <a:b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Правила игры: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Ребенок должен правильно определить, что нужно для работы данной профессии. Нажав курсором мышки на кнопку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расположенную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рядом с правильным ответом, появится смайлик. А если ответ неправильный </a:t>
            </a:r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картинка </a:t>
            </a:r>
            <a:r>
              <a:rPr lang="ru-RU" sz="2000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исчезнет.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261176"/>
            <a:ext cx="1042416" cy="576064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271338"/>
            <a:ext cx="1025264" cy="565902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парикмахеру?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30514"/>
              </p:ext>
            </p:extLst>
          </p:nvPr>
        </p:nvGraphicFramePr>
        <p:xfrm>
          <a:off x="495811" y="214266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0001-002-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857364"/>
            <a:ext cx="3410369" cy="4357694"/>
          </a:xfrm>
          <a:prstGeom prst="rect">
            <a:avLst/>
          </a:prstGeom>
        </p:spPr>
      </p:pic>
      <p:pic>
        <p:nvPicPr>
          <p:cNvPr id="14" name="Рисунок 13" descr="kak_sdelat_aptech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714356"/>
            <a:ext cx="1357322" cy="1303932"/>
          </a:xfrm>
          <a:prstGeom prst="rect">
            <a:avLst/>
          </a:prstGeom>
        </p:spPr>
      </p:pic>
      <p:pic>
        <p:nvPicPr>
          <p:cNvPr id="16" name="Рисунок 15" descr="0_8f5da_5b926895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785794"/>
            <a:ext cx="1677337" cy="1159070"/>
          </a:xfrm>
          <a:prstGeom prst="rect">
            <a:avLst/>
          </a:prstGeom>
        </p:spPr>
      </p:pic>
      <p:pic>
        <p:nvPicPr>
          <p:cNvPr id="17" name="Рисунок 16" descr="0014-026-F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643182"/>
            <a:ext cx="1643074" cy="1659431"/>
          </a:xfrm>
          <a:prstGeom prst="rect">
            <a:avLst/>
          </a:prstGeom>
        </p:spPr>
      </p:pic>
      <p:pic>
        <p:nvPicPr>
          <p:cNvPr id="18" name="Рисунок 17" descr="486602_rascheska-kartin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786322"/>
            <a:ext cx="1368320" cy="1214446"/>
          </a:xfrm>
          <a:prstGeom prst="rect">
            <a:avLst/>
          </a:prstGeom>
        </p:spPr>
      </p:pic>
      <p:pic>
        <p:nvPicPr>
          <p:cNvPr id="19" name="Рисунок 18" descr="scissors-png-scissors-png-image-23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981519">
            <a:off x="3004420" y="2632874"/>
            <a:ext cx="1746098" cy="934818"/>
          </a:xfrm>
          <a:prstGeom prst="rect">
            <a:avLst/>
          </a:prstGeom>
        </p:spPr>
      </p:pic>
      <p:pic>
        <p:nvPicPr>
          <p:cNvPr id="20" name="Рисунок 19" descr="green-clipart-binoculars-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5214950"/>
            <a:ext cx="1762313" cy="124334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7686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14810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214546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71342" y="5867325"/>
            <a:ext cx="714356" cy="714356"/>
          </a:xfrm>
          <a:prstGeom prst="rect">
            <a:avLst/>
          </a:prstGeom>
        </p:spPr>
      </p:pic>
      <p:pic>
        <p:nvPicPr>
          <p:cNvPr id="30" name="Рисунок 29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797" y="3724157"/>
            <a:ext cx="714356" cy="714356"/>
          </a:xfrm>
          <a:prstGeom prst="rect">
            <a:avLst/>
          </a:prstGeom>
        </p:spPr>
      </p:pic>
      <p:pic>
        <p:nvPicPr>
          <p:cNvPr id="31" name="Рисунок 30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86" y="3738859"/>
            <a:ext cx="714356" cy="714356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313216" y="6357958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учителю?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52737"/>
            <a:ext cx="3951779" cy="4884794"/>
          </a:xfrm>
          <a:prstGeom prst="rect">
            <a:avLst/>
          </a:prstGeom>
        </p:spPr>
      </p:pic>
      <p:pic>
        <p:nvPicPr>
          <p:cNvPr id="5" name="Рисунок 4" descr="Books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357167"/>
            <a:ext cx="2929926" cy="2071702"/>
          </a:xfrm>
          <a:prstGeom prst="rect">
            <a:avLst/>
          </a:prstGeom>
        </p:spPr>
      </p:pic>
      <p:pic>
        <p:nvPicPr>
          <p:cNvPr id="6" name="Рисунок 5" descr="Uc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5" y="642919"/>
            <a:ext cx="1500198" cy="1500198"/>
          </a:xfrm>
          <a:prstGeom prst="rect">
            <a:avLst/>
          </a:prstGeom>
        </p:spPr>
      </p:pic>
      <p:pic>
        <p:nvPicPr>
          <p:cNvPr id="7" name="Рисунок 6" descr="KLTdp4ai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428868"/>
            <a:ext cx="1772532" cy="1785926"/>
          </a:xfrm>
          <a:prstGeom prst="rect">
            <a:avLst/>
          </a:prstGeom>
        </p:spPr>
      </p:pic>
      <p:pic>
        <p:nvPicPr>
          <p:cNvPr id="8" name="Рисунок 7" descr="sarxos-Rull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2786058"/>
            <a:ext cx="2115834" cy="1010311"/>
          </a:xfrm>
          <a:prstGeom prst="rect">
            <a:avLst/>
          </a:prstGeom>
        </p:spPr>
      </p:pic>
      <p:pic>
        <p:nvPicPr>
          <p:cNvPr id="10" name="Рисунок 9" descr="glob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643446"/>
            <a:ext cx="1857364" cy="1857364"/>
          </a:xfrm>
          <a:prstGeom prst="rect">
            <a:avLst/>
          </a:prstGeom>
        </p:spPr>
      </p:pic>
      <p:pic>
        <p:nvPicPr>
          <p:cNvPr id="12" name="Рисунок 11" descr="Com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5072074"/>
            <a:ext cx="1623601" cy="86545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624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5" y="5857892"/>
            <a:ext cx="714356" cy="714356"/>
          </a:xfrm>
          <a:prstGeom prst="rect">
            <a:avLst/>
          </a:prstGeom>
        </p:spPr>
      </p:pic>
      <p:pic>
        <p:nvPicPr>
          <p:cNvPr id="20" name="Рисунок 19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5" y="1643050"/>
            <a:ext cx="714356" cy="714356"/>
          </a:xfrm>
          <a:prstGeom prst="rect">
            <a:avLst/>
          </a:prstGeom>
        </p:spPr>
      </p:pic>
      <p:pic>
        <p:nvPicPr>
          <p:cNvPr id="21" name="Рисунок 20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0539" y="3775569"/>
            <a:ext cx="714356" cy="714356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строителю?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960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1285884" cy="1298688"/>
          </a:xfrm>
          <a:prstGeom prst="rect">
            <a:avLst/>
          </a:prstGeom>
        </p:spPr>
      </p:pic>
      <p:pic>
        <p:nvPicPr>
          <p:cNvPr id="10" name="Рисунок 9" descr="103773915_large__1_D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66"/>
            <a:ext cx="1460397" cy="1928826"/>
          </a:xfrm>
          <a:prstGeom prst="rect">
            <a:avLst/>
          </a:prstGeom>
        </p:spPr>
      </p:pic>
      <p:pic>
        <p:nvPicPr>
          <p:cNvPr id="12" name="Рисунок 11" descr="Ha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643182"/>
            <a:ext cx="1479303" cy="1428760"/>
          </a:xfrm>
          <a:prstGeom prst="rect">
            <a:avLst/>
          </a:prstGeom>
        </p:spPr>
      </p:pic>
      <p:pic>
        <p:nvPicPr>
          <p:cNvPr id="13" name="Рисунок 12" descr="16893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500306"/>
            <a:ext cx="1750130" cy="1845195"/>
          </a:xfrm>
          <a:prstGeom prst="rect">
            <a:avLst/>
          </a:prstGeom>
        </p:spPr>
      </p:pic>
      <p:pic>
        <p:nvPicPr>
          <p:cNvPr id="15" name="Рисунок 14" descr="img_4054_custom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500546"/>
            <a:ext cx="1428760" cy="1428760"/>
          </a:xfrm>
          <a:prstGeom prst="rect">
            <a:avLst/>
          </a:prstGeom>
        </p:spPr>
      </p:pic>
      <p:pic>
        <p:nvPicPr>
          <p:cNvPr id="16" name="Рисунок 15" descr="58d5edd3b78f915b03a9032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5072074"/>
            <a:ext cx="1928794" cy="963433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786190"/>
            <a:ext cx="714356" cy="714356"/>
          </a:xfrm>
          <a:prstGeom prst="rect">
            <a:avLst/>
          </a:prstGeom>
        </p:spPr>
      </p:pic>
      <p:pic>
        <p:nvPicPr>
          <p:cNvPr id="17" name="Рисунок 16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24" y="5847323"/>
            <a:ext cx="714356" cy="714356"/>
          </a:xfrm>
          <a:prstGeom prst="rect">
            <a:avLst/>
          </a:prstGeom>
        </p:spPr>
      </p:pic>
      <p:pic>
        <p:nvPicPr>
          <p:cNvPr id="18" name="Рисунок 17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58" y="3659713"/>
            <a:ext cx="714356" cy="714356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0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Наталья\Desktop\thumb_img_5710af23dda9a_resize_900_50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739880" cy="45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врачу?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298656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7918">
            <a:off x="901330" y="492781"/>
            <a:ext cx="1702257" cy="1035540"/>
          </a:xfrm>
          <a:prstGeom prst="rect">
            <a:avLst/>
          </a:prstGeom>
        </p:spPr>
      </p:pic>
      <p:pic>
        <p:nvPicPr>
          <p:cNvPr id="6" name="Рисунок 5" descr="hello_html_2e40835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1" y="285729"/>
            <a:ext cx="1223538" cy="1928826"/>
          </a:xfrm>
          <a:prstGeom prst="rect">
            <a:avLst/>
          </a:prstGeom>
        </p:spPr>
      </p:pic>
      <p:pic>
        <p:nvPicPr>
          <p:cNvPr id="7" name="Рисунок 6" descr="Ha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500306"/>
            <a:ext cx="1701199" cy="1643074"/>
          </a:xfrm>
          <a:prstGeom prst="rect">
            <a:avLst/>
          </a:prstGeom>
        </p:spPr>
      </p:pic>
      <p:pic>
        <p:nvPicPr>
          <p:cNvPr id="8" name="Рисунок 7" descr="kak_sdelat_aptech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643182"/>
            <a:ext cx="1635966" cy="1571616"/>
          </a:xfrm>
          <a:prstGeom prst="rect">
            <a:avLst/>
          </a:prstGeom>
        </p:spPr>
      </p:pic>
      <p:pic>
        <p:nvPicPr>
          <p:cNvPr id="10" name="Рисунок 9" descr="syringe_PNG1238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544" y="4786323"/>
            <a:ext cx="1633722" cy="1071570"/>
          </a:xfrm>
          <a:prstGeom prst="rect">
            <a:avLst/>
          </a:prstGeom>
        </p:spPr>
      </p:pic>
      <p:pic>
        <p:nvPicPr>
          <p:cNvPr id="12" name="Рисунок 11" descr="123223606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6716" y="4714884"/>
            <a:ext cx="1998160" cy="1940988"/>
          </a:xfrm>
          <a:prstGeom prst="rect">
            <a:avLst/>
          </a:prstGeom>
        </p:spPr>
      </p:pic>
      <p:pic>
        <p:nvPicPr>
          <p:cNvPr id="13" name="Рисунок 12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6716" y="3736397"/>
            <a:ext cx="714356" cy="714356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405" y="5881168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6880" y="1663859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405" y="1571612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768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Наталья\Desktop\hello_html_7cd78114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0143"/>
            <a:ext cx="3528392" cy="46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шахтёру?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teapot-clipart-electric-kettle-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1691071" cy="1714512"/>
          </a:xfrm>
          <a:prstGeom prst="rect">
            <a:avLst/>
          </a:prstGeom>
        </p:spPr>
      </p:pic>
      <p:pic>
        <p:nvPicPr>
          <p:cNvPr id="12" name="Рисунок 11" descr="scissors-png-scissors-png-image-23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34142">
            <a:off x="664350" y="4934623"/>
            <a:ext cx="1797979" cy="962594"/>
          </a:xfrm>
          <a:prstGeom prst="rect">
            <a:avLst/>
          </a:prstGeom>
        </p:spPr>
      </p:pic>
      <p:pic>
        <p:nvPicPr>
          <p:cNvPr id="13" name="Рисунок 12" descr="0014-026-F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334" y="4714884"/>
            <a:ext cx="1531039" cy="1546280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9095" y="3714776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594" y="3714775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9095" y="1571636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14310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4810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7686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аталья\Desktop\2329374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240359" cy="49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2565523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30" y="2405588"/>
            <a:ext cx="1990846" cy="13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Наталья\Desktop\4239e0a40da616a959b160fd2063aded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433037"/>
            <a:ext cx="1475979" cy="150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Наталья\Desktop\depositphotos_70648137-stock-photo-mining-tools-shovel-and-pickax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08" y="328063"/>
            <a:ext cx="1633667" cy="12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повару?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0_106639_f08b897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2"/>
            <a:ext cx="1509574" cy="1643074"/>
          </a:xfrm>
          <a:prstGeom prst="rect">
            <a:avLst/>
          </a:prstGeom>
        </p:spPr>
      </p:pic>
      <p:pic>
        <p:nvPicPr>
          <p:cNvPr id="6" name="Рисунок 5" descr="103773915_large__1_D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28"/>
            <a:ext cx="1571636" cy="2075745"/>
          </a:xfrm>
          <a:prstGeom prst="rect">
            <a:avLst/>
          </a:prstGeom>
        </p:spPr>
      </p:pic>
      <p:pic>
        <p:nvPicPr>
          <p:cNvPr id="7" name="Рисунок 6" descr="840223_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500306"/>
            <a:ext cx="1857388" cy="1214470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500306"/>
            <a:ext cx="2143140" cy="2143140"/>
          </a:xfrm>
          <a:prstGeom prst="rect">
            <a:avLst/>
          </a:prstGeom>
        </p:spPr>
      </p:pic>
      <p:pic>
        <p:nvPicPr>
          <p:cNvPr id="13" name="Рисунок 12" descr="klipart-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86917" y="4429132"/>
            <a:ext cx="1527959" cy="1664164"/>
          </a:xfrm>
          <a:prstGeom prst="rect">
            <a:avLst/>
          </a:prstGeom>
        </p:spPr>
      </p:pic>
      <p:pic>
        <p:nvPicPr>
          <p:cNvPr id="14" name="Рисунок 13" descr="KLTdp4ai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4552" y="4572008"/>
            <a:ext cx="2000264" cy="1161248"/>
          </a:xfrm>
          <a:prstGeom prst="rect">
            <a:avLst/>
          </a:prstGeom>
        </p:spPr>
      </p:pic>
      <p:pic>
        <p:nvPicPr>
          <p:cNvPr id="12" name="Рисунок 11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1002" y="5916884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46" y="5857916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46" y="3714776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768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71670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Наталья\Desktop\1257bfc460b8917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3599"/>
            <a:ext cx="3312368" cy="53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полицейскому?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123223606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500042"/>
            <a:ext cx="1637516" cy="1590663"/>
          </a:xfrm>
          <a:prstGeom prst="rect">
            <a:avLst/>
          </a:prstGeom>
        </p:spPr>
      </p:pic>
      <p:pic>
        <p:nvPicPr>
          <p:cNvPr id="14" name="Рисунок 13" descr="s57y56gr0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786322"/>
            <a:ext cx="1938439" cy="1450846"/>
          </a:xfrm>
          <a:prstGeom prst="rect">
            <a:avLst/>
          </a:prstGeom>
        </p:spPr>
      </p:pic>
      <p:pic>
        <p:nvPicPr>
          <p:cNvPr id="15" name="Рисунок 14" descr="pot-clipart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714884"/>
            <a:ext cx="1857064" cy="1534399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771101"/>
            <a:ext cx="714356" cy="658007"/>
          </a:xfrm>
          <a:prstGeom prst="rect">
            <a:avLst/>
          </a:prstGeom>
        </p:spPr>
      </p:pic>
      <p:pic>
        <p:nvPicPr>
          <p:cNvPr id="18" name="Рисунок 17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067" y="3771100"/>
            <a:ext cx="714356" cy="658007"/>
          </a:xfrm>
          <a:prstGeom prst="rect">
            <a:avLst/>
          </a:prstGeom>
        </p:spPr>
      </p:pic>
      <p:pic>
        <p:nvPicPr>
          <p:cNvPr id="19" name="Рисунок 18" descr="smile.jp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067" y="1547133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Наталья\Desktop\376337837_w640_h640_jezl_5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2655"/>
            <a:ext cx="1867001" cy="12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ья\Desktop\5612735b4b2b9c302fb65d080cb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420888"/>
            <a:ext cx="2009877" cy="12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esktop\mashina_met_in_mitsubishi_politsiya_dps_143_svet_zvuk_otkrdver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06" y="2393783"/>
            <a:ext cx="1884532" cy="13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esktop\inspektr_ga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5373"/>
            <a:ext cx="3744416" cy="49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44408" y="6249649"/>
            <a:ext cx="830784" cy="50237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-26532" y="6357343"/>
            <a:ext cx="830784" cy="483125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Интерактивная игра  «Что нужно для работы?»</vt:lpstr>
      <vt:lpstr>                Интерактивная игра для детей " Что нужно для работы?" -                                               для детей дошкольного возраста.  В игре дети знакомятся с различными профессиями, их названиями, орудиями труда, необходимыми  для работы. Учатся выбирать орудия труда , необходимые парикмахеру, учителю, строителю, врачу, шахтёру, повару, полицейскому, садовнику- озеленителю и продавцу.  Игра расширяет кругозор, словарный запас ребенка, развивает память, внимание. Эту игру можно использовать для занятий, как в группе детского сада, так и дома. Цель игры: Формирование умения детей соотносить орудия труда с профессией людей.  Задачи: - Формировать представление детей о профессиях.  - Учить детей находить орудия труда и материалы, необходимые людям той или иной профессии. - Развивать внимание, память, речь детей. Правила игры: Ребенок должен правильно определить, что нужно для работы данной профессии. Нажав курсором мышки на кнопку , расположенную рядом с правильным ответом, появится смайлик. А если ответ неправильный , картинка исчезнет.   </vt:lpstr>
      <vt:lpstr>Что нужно  парикмахеру?</vt:lpstr>
      <vt:lpstr>Что нужно учителю?</vt:lpstr>
      <vt:lpstr>Что нужно строителю?</vt:lpstr>
      <vt:lpstr>Что нужно врачу?</vt:lpstr>
      <vt:lpstr>Что нужно шахтёру?</vt:lpstr>
      <vt:lpstr>Что нужно повару?</vt:lpstr>
      <vt:lpstr>Что нужно  полицейскому?</vt:lpstr>
      <vt:lpstr>Что нужно садовнику - озеленителю?</vt:lpstr>
      <vt:lpstr>Что нужно  продавцу?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</dc:creator>
  <cp:lastModifiedBy>Наталья</cp:lastModifiedBy>
  <cp:revision>75</cp:revision>
  <dcterms:created xsi:type="dcterms:W3CDTF">2018-05-07T15:03:08Z</dcterms:created>
  <dcterms:modified xsi:type="dcterms:W3CDTF">2019-06-23T11:19:14Z</dcterms:modified>
</cp:coreProperties>
</file>