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32" y="-30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1v8u1ev1s9e4n.cloudfront.net/525cc2b863dade586409edb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0" b="38638"/>
          <a:stretch/>
        </p:blipFill>
        <p:spPr bwMode="auto">
          <a:xfrm>
            <a:off x="7300465" y="3356992"/>
            <a:ext cx="3500885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720155" y="447890"/>
            <a:ext cx="9433048" cy="6120680"/>
          </a:xfrm>
          <a:prstGeom prst="round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10102" y="2130428"/>
            <a:ext cx="9181147" cy="1470025"/>
          </a:xfrm>
        </p:spPr>
        <p:txBody>
          <a:bodyPr/>
          <a:lstStyle>
            <a:lvl1pPr>
              <a:defRPr b="1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defRPr>
            </a:lvl1pPr>
          </a:lstStyle>
          <a:p>
            <a:r>
              <a:rPr lang="ru-RU" dirty="0" smtClean="0"/>
              <a:t>Шаблон презентации</a:t>
            </a:r>
            <a:br>
              <a:rPr lang="ru-RU" dirty="0" smtClean="0"/>
            </a:br>
            <a:r>
              <a:rPr lang="ru-RU" dirty="0" smtClean="0"/>
              <a:t>«Космос»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0068" y="6356353"/>
            <a:ext cx="2520315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http://www.wallmonkeys.com/blog/wp-content/gallery/blog-4/Fotolia_6324299_1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4" t="27936" b="33102"/>
          <a:stretch/>
        </p:blipFill>
        <p:spPr bwMode="auto">
          <a:xfrm>
            <a:off x="68159" y="59597"/>
            <a:ext cx="4120595" cy="209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easyfreeclipart.com/1254/rocket-launch-free-cliparts-that-you-can-download-to-computer-125421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83771">
            <a:off x="7207311" y="3319036"/>
            <a:ext cx="2740053" cy="31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28267" y="5229200"/>
            <a:ext cx="6306746" cy="1158756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Автор: учитель начальных классов </a:t>
            </a:r>
          </a:p>
          <a:p>
            <a:pPr lvl="0"/>
            <a:r>
              <a:rPr lang="ru-RU" dirty="0" smtClean="0"/>
              <a:t>МБОУ Первомайской СОШ им. А.С. Ерёмина</a:t>
            </a:r>
          </a:p>
          <a:p>
            <a:pPr lvl="0"/>
            <a:r>
              <a:rPr lang="ru-RU" dirty="0" smtClean="0"/>
              <a:t>Татарского района   Новосибирской области </a:t>
            </a:r>
          </a:p>
          <a:p>
            <a:pPr lvl="0"/>
            <a:r>
              <a:rPr lang="ru-RU" dirty="0" smtClean="0"/>
              <a:t>Игнатова Лариса Юрьевна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720155" y="447890"/>
            <a:ext cx="9433048" cy="6120680"/>
          </a:xfrm>
          <a:prstGeom prst="round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ungsuh" pitchFamily="18" charset="-127"/>
                <a:ea typeface="Gungsuh" pitchFamily="18" charset="-127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ungsuh" pitchFamily="18" charset="-127"/>
                <a:ea typeface="Gungsuh" pitchFamily="18" charset="-127"/>
              </a:defRPr>
            </a:lvl1pPr>
            <a:lvl2pPr>
              <a:defRPr>
                <a:latin typeface="Gungsuh" pitchFamily="18" charset="-127"/>
                <a:ea typeface="Gungsuh" pitchFamily="18" charset="-127"/>
              </a:defRPr>
            </a:lvl2pPr>
            <a:lvl3pPr>
              <a:defRPr>
                <a:latin typeface="Gungsuh" pitchFamily="18" charset="-127"/>
                <a:ea typeface="Gungsuh" pitchFamily="18" charset="-127"/>
              </a:defRPr>
            </a:lvl3pPr>
            <a:lvl4pPr>
              <a:defRPr>
                <a:latin typeface="Gungsuh" pitchFamily="18" charset="-127"/>
                <a:ea typeface="Gungsuh" pitchFamily="18" charset="-127"/>
              </a:defRPr>
            </a:lvl4pPr>
            <a:lvl5pPr>
              <a:defRPr>
                <a:latin typeface="Gungsuh" pitchFamily="18" charset="-127"/>
                <a:ea typeface="Gungsuh" pitchFamily="18" charset="-127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0068" y="6356353"/>
            <a:ext cx="2520315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4" descr="http://images.easyfreeclipart.com/1254/rocket-launch-free-cliparts-that-you-can-download-to-computer-125421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4112">
            <a:off x="9003970" y="4716992"/>
            <a:ext cx="1817983" cy="20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720155" y="447890"/>
            <a:ext cx="9433048" cy="6120680"/>
          </a:xfrm>
          <a:prstGeom prst="round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3" y="4406903"/>
            <a:ext cx="9181147" cy="1362075"/>
          </a:xfrm>
        </p:spPr>
        <p:txBody>
          <a:bodyPr anchor="t"/>
          <a:lstStyle>
            <a:lvl1pPr algn="l">
              <a:defRPr sz="4000" b="1" cap="all">
                <a:latin typeface="Gungsuh" pitchFamily="18" charset="-127"/>
                <a:ea typeface="Gungsuh" pitchFamily="18" charset="-127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3" y="2906713"/>
            <a:ext cx="918114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ungsuh" pitchFamily="18" charset="-127"/>
                <a:ea typeface="Gungsuh" pitchFamily="18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0068" y="6356353"/>
            <a:ext cx="2520315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4" descr="http://images.easyfreeclipart.com/1254/rocket-launch-free-cliparts-that-you-can-download-to-computer-125421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4112">
            <a:off x="9003970" y="4716992"/>
            <a:ext cx="1817983" cy="20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720155" y="447890"/>
            <a:ext cx="9433048" cy="6120680"/>
          </a:xfrm>
          <a:prstGeom prst="round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ungsuh" pitchFamily="18" charset="-127"/>
                <a:ea typeface="Gungsuh" pitchFamily="18" charset="-127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600203"/>
            <a:ext cx="4770597" cy="4525963"/>
          </a:xfrm>
        </p:spPr>
        <p:txBody>
          <a:bodyPr/>
          <a:lstStyle>
            <a:lvl1pPr>
              <a:defRPr sz="2800">
                <a:latin typeface="Gungsuh" pitchFamily="18" charset="-127"/>
                <a:ea typeface="Gungsuh" pitchFamily="18" charset="-127"/>
              </a:defRPr>
            </a:lvl1pPr>
            <a:lvl2pPr>
              <a:defRPr sz="2400">
                <a:latin typeface="Gungsuh" pitchFamily="18" charset="-127"/>
                <a:ea typeface="Gungsuh" pitchFamily="18" charset="-127"/>
              </a:defRPr>
            </a:lvl2pPr>
            <a:lvl3pPr>
              <a:defRPr sz="2000">
                <a:latin typeface="Gungsuh" pitchFamily="18" charset="-127"/>
                <a:ea typeface="Gungsuh" pitchFamily="18" charset="-127"/>
              </a:defRPr>
            </a:lvl3pPr>
            <a:lvl4pPr>
              <a:defRPr sz="1800">
                <a:latin typeface="Gungsuh" pitchFamily="18" charset="-127"/>
                <a:ea typeface="Gungsuh" pitchFamily="18" charset="-127"/>
              </a:defRPr>
            </a:lvl4pPr>
            <a:lvl5pPr>
              <a:defRPr sz="1800">
                <a:latin typeface="Gungsuh" pitchFamily="18" charset="-127"/>
                <a:ea typeface="Gungsuh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600203"/>
            <a:ext cx="4770597" cy="4525963"/>
          </a:xfrm>
        </p:spPr>
        <p:txBody>
          <a:bodyPr/>
          <a:lstStyle>
            <a:lvl1pPr>
              <a:defRPr sz="2800">
                <a:latin typeface="Gungsuh" pitchFamily="18" charset="-127"/>
                <a:ea typeface="Gungsuh" pitchFamily="18" charset="-127"/>
              </a:defRPr>
            </a:lvl1pPr>
            <a:lvl2pPr>
              <a:defRPr sz="2400">
                <a:latin typeface="Gungsuh" pitchFamily="18" charset="-127"/>
                <a:ea typeface="Gungsuh" pitchFamily="18" charset="-127"/>
              </a:defRPr>
            </a:lvl2pPr>
            <a:lvl3pPr>
              <a:defRPr sz="2000">
                <a:latin typeface="Gungsuh" pitchFamily="18" charset="-127"/>
                <a:ea typeface="Gungsuh" pitchFamily="18" charset="-127"/>
              </a:defRPr>
            </a:lvl3pPr>
            <a:lvl4pPr>
              <a:defRPr sz="1800">
                <a:latin typeface="Gungsuh" pitchFamily="18" charset="-127"/>
                <a:ea typeface="Gungsuh" pitchFamily="18" charset="-127"/>
              </a:defRPr>
            </a:lvl4pPr>
            <a:lvl5pPr>
              <a:defRPr sz="1800">
                <a:latin typeface="Gungsuh" pitchFamily="18" charset="-127"/>
                <a:ea typeface="Gungsuh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40068" y="6356353"/>
            <a:ext cx="2520315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4" descr="http://images.easyfreeclipart.com/1254/rocket-launch-free-cliparts-that-you-can-download-to-computer-125421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4112">
            <a:off x="9003970" y="4716992"/>
            <a:ext cx="1817983" cy="20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>
            <a:off x="720155" y="447890"/>
            <a:ext cx="9433048" cy="6120680"/>
          </a:xfrm>
          <a:prstGeom prst="round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ungsuh" pitchFamily="18" charset="-127"/>
                <a:ea typeface="Gungsuh" pitchFamily="18" charset="-127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40068" y="6356353"/>
            <a:ext cx="2520315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4" descr="http://images.easyfreeclipart.com/1254/rocket-launch-free-cliparts-that-you-can-download-to-computer-125421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4112">
            <a:off x="9003970" y="4716992"/>
            <a:ext cx="1817983" cy="20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720155" y="447890"/>
            <a:ext cx="9433048" cy="6120680"/>
          </a:xfrm>
          <a:prstGeom prst="round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40068" y="6356353"/>
            <a:ext cx="2520315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4" descr="http://images.easyfreeclipart.com/1254/rocket-launch-free-cliparts-that-you-can-download-to-computer-125421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4112">
            <a:off x="9003970" y="4716992"/>
            <a:ext cx="1817983" cy="20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3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2" y="6356353"/>
            <a:ext cx="3420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3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0696"/>
            <a:ext cx="1440235" cy="4666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163" y="2276872"/>
            <a:ext cx="9181147" cy="1470025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День космонавтики – 12 апреля </a:t>
            </a:r>
            <a:b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Обучающая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резентация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для дошкольников средней группы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8267" y="5229200"/>
            <a:ext cx="6306746" cy="1158756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Подготовили: воспитатели МБДОУ №6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Ромашка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Холодкова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Ольга Сергеевна</a:t>
            </a:r>
          </a:p>
          <a:p>
            <a:pPr lvl="0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Симоненко Наталья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39585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187" y="548680"/>
            <a:ext cx="8784976" cy="114300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нашей Солнечной системе – девять планет, все они разные. И лишь на нашей планете Земля есть жизнь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11" y="1773238"/>
            <a:ext cx="8161290" cy="4525962"/>
          </a:xfrm>
        </p:spPr>
      </p:pic>
    </p:spTree>
    <p:extLst>
      <p:ext uri="{BB962C8B-B14F-4D97-AF65-F5344CB8AC3E}">
        <p14:creationId xmlns:p14="http://schemas.microsoft.com/office/powerpoint/2010/main" val="162035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219" y="476672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Большая часть поверхности нашей планеты Земля –покрыта водой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75" y="1615204"/>
            <a:ext cx="7416824" cy="4936824"/>
          </a:xfrm>
        </p:spPr>
      </p:pic>
    </p:spTree>
    <p:extLst>
      <p:ext uri="{BB962C8B-B14F-4D97-AF65-F5344CB8AC3E}">
        <p14:creationId xmlns:p14="http://schemas.microsoft.com/office/powerpoint/2010/main" val="153332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203" y="692696"/>
            <a:ext cx="8712968" cy="1656184"/>
          </a:xfrm>
        </p:spPr>
        <p:txBody>
          <a:bodyPr>
            <a:normAutofit fontScale="90000"/>
          </a:bodyPr>
          <a:lstStyle/>
          <a:p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космонавта в космосе есть космический дом, который называется орбитальная станция. Орбитальная станция похожа на огромную птицу, которая раскинула крылья и летит над землей. В орбитальной станции люди изучают звезды, поверхность нашей земли,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уточняют</a:t>
            </a:r>
            <a:b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погоду, фотографируют Землю и т.д.</a:t>
            </a:r>
            <a:b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23" y="2132856"/>
            <a:ext cx="6670722" cy="4448159"/>
          </a:xfrm>
        </p:spPr>
      </p:pic>
    </p:spTree>
    <p:extLst>
      <p:ext uri="{BB962C8B-B14F-4D97-AF65-F5344CB8AC3E}">
        <p14:creationId xmlns:p14="http://schemas.microsoft.com/office/powerpoint/2010/main" val="1487720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8147" y="404664"/>
            <a:ext cx="9613136" cy="114300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орбитальной станции – невесомость. Все предметы легкие и человек становится легким как пушинка.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59" y="1510902"/>
            <a:ext cx="7128792" cy="4722611"/>
          </a:xfrm>
        </p:spPr>
      </p:pic>
    </p:spTree>
    <p:extLst>
      <p:ext uri="{BB962C8B-B14F-4D97-AF65-F5344CB8AC3E}">
        <p14:creationId xmlns:p14="http://schemas.microsoft.com/office/powerpoint/2010/main" val="1073290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39" y="908720"/>
            <a:ext cx="9721215" cy="114300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 космосе веса ничто не имеет .</a:t>
            </a:r>
            <a:b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невесомым становится там.</a:t>
            </a:r>
            <a:b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Гиря летать, как пушинка, умеет.</a:t>
            </a:r>
            <a:b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Легкий, как бабочка, гиппопотам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31" y="2420888"/>
            <a:ext cx="6048672" cy="402469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662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80195" y="692696"/>
            <a:ext cx="8928992" cy="114300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космонавта –специальная одежда- скафандр, который защищает его от вредного воздействия Космоса. На голове гермошлем (повторите), на ногах специальные сапоги, а на руках специальные перчатки. Если космонавт выходит в открытый космос, то на плечи он надевает тяжелый ранец с баллонами, полными воздуха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51" y="2060848"/>
            <a:ext cx="7994872" cy="4497116"/>
          </a:xfrm>
        </p:spPr>
      </p:pic>
    </p:spTree>
    <p:extLst>
      <p:ext uri="{BB962C8B-B14F-4D97-AF65-F5344CB8AC3E}">
        <p14:creationId xmlns:p14="http://schemas.microsoft.com/office/powerpoint/2010/main" val="4157256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211" y="548680"/>
            <a:ext cx="8712968" cy="1656184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Космос сейчас совсем не такой уж таинственный, каким он казался недавно. И мы, все люди планеты Земля, с огромным уважением и восхищением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относимся</a:t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Юрию Гагарину, первооткрывателю космоса!</a:t>
            </a:r>
            <a:r>
              <a:rPr lang="ru-RU" sz="1800" dirty="0"/>
              <a:t> </a:t>
            </a:r>
            <a:br>
              <a:rPr lang="ru-RU" sz="1800" dirty="0"/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11" y="2014204"/>
            <a:ext cx="8223920" cy="4111960"/>
          </a:xfrm>
        </p:spPr>
      </p:pic>
    </p:spTree>
    <p:extLst>
      <p:ext uri="{BB962C8B-B14F-4D97-AF65-F5344CB8AC3E}">
        <p14:creationId xmlns:p14="http://schemas.microsoft.com/office/powerpoint/2010/main" val="1663086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147" y="1196752"/>
            <a:ext cx="9721215" cy="114300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Космос.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физкульминутка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два, три, четыре, пять(Ходьба на месте) В космос мы летим опять(Соединить руки над головой) Отрываясь от земли(подпрыгнуть) Долетаю до луны(руки в стороны, покружиться) На орбите повисим( покачать руками вперед-назад) И опять домой спешим( Ходьба)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379" y="3284984"/>
            <a:ext cx="5040560" cy="3150350"/>
          </a:xfrm>
        </p:spPr>
      </p:pic>
    </p:spTree>
    <p:extLst>
      <p:ext uri="{BB962C8B-B14F-4D97-AF65-F5344CB8AC3E}">
        <p14:creationId xmlns:p14="http://schemas.microsoft.com/office/powerpoint/2010/main" val="145725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39" y="476672"/>
            <a:ext cx="9721215" cy="114300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Цель: познакомить детей с днем космонавтики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Приобщить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к мероприятиям, имеющим государственное значение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Прививать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чувство благодарности к человеку за его труд через знакомство с первыми людьми, покорителями космоса. 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названиями планет солнечной системы. Развитие связной речи. 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доброту, чувство любви к людям, а также уважение к старшим.</a:t>
            </a:r>
          </a:p>
        </p:txBody>
      </p:sp>
    </p:spTree>
    <p:extLst>
      <p:ext uri="{BB962C8B-B14F-4D97-AF65-F5344CB8AC3E}">
        <p14:creationId xmlns:p14="http://schemas.microsoft.com/office/powerpoint/2010/main" val="288772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4171" y="620688"/>
            <a:ext cx="9217159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1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всегда мечтали о космосе, их манили дальние просторы, звезды, они хотели знать, есть ли жизнь на других планетах, побывать в космических далях.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1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91" y="1916832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74011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95" y="812789"/>
            <a:ext cx="4104456" cy="5468049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112643" y="1124744"/>
            <a:ext cx="4770597" cy="4525963"/>
          </a:xfrm>
        </p:spPr>
        <p:txBody>
          <a:bodyPr/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Мечта человека побывать в космосе сбылась почти 60 лет назад благодаря советским ученым во главе с Королевым Сергеем Павловичем. Он создал космический корабль,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который смог подняться в малоизвестный и загадочный космос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3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19" y="764704"/>
            <a:ext cx="3960440" cy="563125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72683" y="1268760"/>
            <a:ext cx="4770597" cy="4525963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космическая ракета, впервые полетевшая в космос. Она громадная: ее рост - почти 90 м, по сравнению с ней машины и люди как жители сказочной страны маленькие. Это самый быстрый вид транспорта на Земле благодаря реактивному двигателю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26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211" y="548680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Вначале наши ученые отправили в космос собак Белку и Стрелку. Собаки благополучно вернулись на землю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 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75" y="1844674"/>
            <a:ext cx="7056784" cy="4701515"/>
          </a:xfrm>
        </p:spPr>
      </p:pic>
    </p:spTree>
    <p:extLst>
      <p:ext uri="{BB962C8B-B14F-4D97-AF65-F5344CB8AC3E}">
        <p14:creationId xmlns:p14="http://schemas.microsoft.com/office/powerpoint/2010/main" val="417424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187" y="908720"/>
            <a:ext cx="8928992" cy="114300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этого, 12 апреля в космос отправился корабль «Восток» с человеком на борту. Вот почему 12 апреля считается Днем космонавтики. Юрий Гагарин был первым космонавтом и полёт его начался со знаменитой фразы: «Поехали!», он облетел земной шар и успешно совершил посадку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63" y="2636838"/>
            <a:ext cx="6294436" cy="3776662"/>
          </a:xfrm>
        </p:spPr>
      </p:pic>
    </p:spTree>
    <p:extLst>
      <p:ext uri="{BB962C8B-B14F-4D97-AF65-F5344CB8AC3E}">
        <p14:creationId xmlns:p14="http://schemas.microsoft.com/office/powerpoint/2010/main" val="220662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792163" y="1124744"/>
            <a:ext cx="4860607" cy="4641382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Ю. А. Гагарин был очень мужественным, терпеливым, жизнерадостным человеком. Он занимался спортом, был сильным и волевым человеком. Поэтому его выбрали командиром первого космического корабля в мире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908720"/>
            <a:ext cx="4254177" cy="5202505"/>
          </a:xfrm>
        </p:spPr>
      </p:pic>
    </p:spTree>
    <p:extLst>
      <p:ext uri="{BB962C8B-B14F-4D97-AF65-F5344CB8AC3E}">
        <p14:creationId xmlns:p14="http://schemas.microsoft.com/office/powerpoint/2010/main" val="1225106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203" y="620688"/>
            <a:ext cx="8784977" cy="114300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он увидел из космоса нашу Землю, он воскликнул: «Красота-то какая!»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27" y="1916832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818872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392</Words>
  <Application>Microsoft Office PowerPoint</Application>
  <PresentationFormat>Произвольный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День космонавтики – 12 апреля  Обучающая презентация для дошкольников средней группы</vt:lpstr>
      <vt:lpstr>Цель: познакомить детей с днем космонавтики</vt:lpstr>
      <vt:lpstr> Люди всегда мечтали о космосе, их манили дальние просторы, звезды, они хотели знать, есть ли жизнь на других планетах, побывать в космических далях. </vt:lpstr>
      <vt:lpstr> .</vt:lpstr>
      <vt:lpstr>Презентация PowerPoint</vt:lpstr>
      <vt:lpstr>Вначале наши ученые отправили в космос собак Белку и Стрелку. Собаки благополучно вернулись на землю. </vt:lpstr>
      <vt:lpstr>После этого, 12 апреля в космос отправился корабль «Восток» с человеком на борту. Вот почему 12 апреля считается Днем космонавтики. Юрий Гагарин был первым космонавтом и полёт его начался со знаменитой фразы: «Поехали!», он облетел земной шар и успешно совершил посадку.</vt:lpstr>
      <vt:lpstr>Презентация PowerPoint</vt:lpstr>
      <vt:lpstr>Когда он увидел из космоса нашу Землю, он воскликнул: «Красота-то какая!»</vt:lpstr>
      <vt:lpstr>В нашей Солнечной системе – девять планет, все они разные. И лишь на нашей планете Земля есть жизнь</vt:lpstr>
      <vt:lpstr>Большая часть поверхности нашей планеты Земля –покрыта водой.</vt:lpstr>
      <vt:lpstr>У космонавта в космосе есть космический дом, который называется орбитальная станция. Орбитальная станция похожа на огромную птицу, которая раскинула крылья и летит над землей. В орбитальной станции люди изучают звезды, поверхность нашей земли, уточняют погоду, фотографируют Землю и т.д.  </vt:lpstr>
      <vt:lpstr>В орбитальной станции – невесомость. Все предметы легкие и человек становится легким как пушинка.</vt:lpstr>
      <vt:lpstr>В космосе веса ничто не имеет . Все невесомым становится там. Гиря летать, как пушинка, умеет. Легкий, как бабочка, гиппопотам</vt:lpstr>
      <vt:lpstr>У космонавта –специальная одежда- скафандр, который защищает его от вредного воздействия Космоса. На голове гермошлем (повторите), на ногах специальные сапоги, а на руках специальные перчатки. Если космонавт выходит в открытый космос, то на плечи он надевает тяжелый ранец с баллонами, полными воздуха</vt:lpstr>
      <vt:lpstr>Космос сейчас совсем не такой уж таинственный, каким он казался недавно. И мы, все люди планеты Земля, с огромным уважением и восхищением относимся к Юрию Гагарину, первооткрывателю космоса!   </vt:lpstr>
      <vt:lpstr>Космос. (физкульминутка) Один, два, три, четыре, пять(Ходьба на месте) В космос мы летим опять(Соединить руки над головой) Отрываясь от земли(подпрыгнуть) Долетаю до луны(руки в стороны, покружиться) На орбите повисим( покачать руками вперед-назад) И опять домой спешим( Ходьба)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2017-03-14T13:50:57Z</dcterms:created>
  <dcterms:modified xsi:type="dcterms:W3CDTF">2022-04-10T12:10:50Z</dcterms:modified>
</cp:coreProperties>
</file>