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6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30963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рамках  Общероссийской акции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«Дни защиты от экологической опасности»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МБДОУ №55 «Золотая рыбка» прошли мероприятия, посвященные «Эко старту» и «Международному дню леса», в которых приняли участие воспитанники и педагоги детского сада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3779912" y="5877272"/>
            <a:ext cx="10801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2022г.</a:t>
            </a:r>
            <a:r>
              <a:rPr lang="ru-RU" sz="1600" dirty="0" smtClean="0">
                <a:solidFill>
                  <a:srgbClr val="FEFEFE"/>
                </a:solidFill>
              </a:rPr>
              <a:t>г</a:t>
            </a:r>
            <a:endParaRPr lang="en-US" sz="16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6768752" cy="83914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Мероприятия, проведенные </a:t>
            </a:r>
            <a:b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Международному дню леса</a:t>
            </a:r>
            <a:endParaRPr lang="uk-UA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2356219" y="5066060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1890968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4293542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1916832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 Старт акции «Дни защиты от экологической опасности»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2. Праздник «Эко старт!»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3. Познавательные беседы, рассматривание фотографий  о лесе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4. Игра - путешествие «Лесные защитники»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5. Просмотр презентаций «Лес наше богатство», «Кто живет в лесу»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6. Просмотры мультфильмов «</a:t>
            </a:r>
            <a:r>
              <a:rPr lang="ru-RU" sz="2000" b="1" dirty="0" err="1" smtClean="0">
                <a:solidFill>
                  <a:srgbClr val="002060"/>
                </a:solidFill>
              </a:rPr>
              <a:t>Эколята</a:t>
            </a:r>
            <a:r>
              <a:rPr lang="ru-RU" sz="2000" b="1" dirty="0" smtClean="0">
                <a:solidFill>
                  <a:srgbClr val="002060"/>
                </a:solidFill>
              </a:rPr>
              <a:t> – защитники природы», «Лесное путешествие», «Приключения в лесу»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7. Конкурс загадок «Обитатели леса»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8. Игра – театрализация «Построим настоящий Лес»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9. Рисование леса «Лес – наш друг», «Зеленый концерт».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51920" y="260648"/>
            <a:ext cx="1728192" cy="702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Эко старт»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1400" b="1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2356219" y="5066060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4293542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pic>
        <p:nvPicPr>
          <p:cNvPr id="1026" name="Picture 2" descr="C:\Users\Марина\Desktop\ДЕНЬ ЛЕСА22\экост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764704"/>
            <a:ext cx="3744416" cy="2655132"/>
          </a:xfrm>
          <a:prstGeom prst="rect">
            <a:avLst/>
          </a:prstGeom>
          <a:noFill/>
        </p:spPr>
      </p:pic>
      <p:pic>
        <p:nvPicPr>
          <p:cNvPr id="7169" name="Picture 1" descr="C:\Users\Марина\Desktop\ДЕНЬ ЛЕСА22\экостарт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4032448" cy="3024336"/>
          </a:xfrm>
          <a:prstGeom prst="rect">
            <a:avLst/>
          </a:prstGeom>
          <a:noFill/>
        </p:spPr>
      </p:pic>
      <p:pic>
        <p:nvPicPr>
          <p:cNvPr id="7170" name="Picture 2" descr="C:\Users\Марина\Desktop\ДЕНЬ ЛЕСА22\просмотр мультфильма про эколя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764704"/>
            <a:ext cx="3600400" cy="27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2356219" y="5066060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4293542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pic>
        <p:nvPicPr>
          <p:cNvPr id="1027" name="Picture 3" descr="C:\Users\Марина\Desktop\ДЕНЬ ЛЕСА22\День ле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3384376" cy="2538282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835696" y="0"/>
            <a:ext cx="4968552" cy="7201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Игра – путешествие «Лесные защитники»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1400" b="1" dirty="0"/>
          </a:p>
        </p:txBody>
      </p:sp>
      <p:pic>
        <p:nvPicPr>
          <p:cNvPr id="34818" name="Picture 2" descr="C:\Users\Марина\Desktop\ДЕНЬ ЛЕСА22\Лесные защитник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645024"/>
            <a:ext cx="3419871" cy="2564904"/>
          </a:xfrm>
          <a:prstGeom prst="rect">
            <a:avLst/>
          </a:prstGeom>
          <a:noFill/>
        </p:spPr>
      </p:pic>
      <p:pic>
        <p:nvPicPr>
          <p:cNvPr id="34819" name="Picture 3" descr="C:\Users\Марина\Desktop\ДЕНЬ ЛЕСА22\лесные защитники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20688"/>
            <a:ext cx="3384376" cy="2538282"/>
          </a:xfrm>
          <a:prstGeom prst="rect">
            <a:avLst/>
          </a:prstGeom>
          <a:noFill/>
        </p:spPr>
      </p:pic>
      <p:pic>
        <p:nvPicPr>
          <p:cNvPr id="34820" name="Picture 4" descr="C:\Users\Марина\Desktop\ДЕНЬ ЛЕСА22\лесные защитники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645024"/>
            <a:ext cx="3384376" cy="2538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2356219" y="5066060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4293542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5536" y="3140968"/>
            <a:ext cx="5760640" cy="702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Игра – театрализация  «Построим настоящий лес»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1400" b="1" dirty="0"/>
          </a:p>
        </p:txBody>
      </p:sp>
      <p:pic>
        <p:nvPicPr>
          <p:cNvPr id="2050" name="Picture 2" descr="C:\Users\Марина\Desktop\ДЕНЬ ЛЕСА22\Построим настоящий Ле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3816423" cy="2862317"/>
          </a:xfrm>
          <a:prstGeom prst="rect">
            <a:avLst/>
          </a:prstGeom>
          <a:noFill/>
        </p:spPr>
      </p:pic>
      <p:pic>
        <p:nvPicPr>
          <p:cNvPr id="2051" name="Picture 3" descr="C:\Users\Марина\Desktop\ДЕНЬ ЛЕСА22\Построим настоящий Лес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89040"/>
            <a:ext cx="3672408" cy="2754306"/>
          </a:xfrm>
          <a:prstGeom prst="rect">
            <a:avLst/>
          </a:prstGeom>
          <a:noFill/>
        </p:spPr>
      </p:pic>
      <p:pic>
        <p:nvPicPr>
          <p:cNvPr id="2052" name="Picture 4" descr="C:\Users\Марина\Desktop\ДЕНЬ ЛЕСА22\Построим настоящий лес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36912"/>
            <a:ext cx="2592288" cy="344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79712" y="4509120"/>
            <a:ext cx="2592288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Рисование 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«Зеленый концерт»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1400" b="1" dirty="0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4293542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95736" y="332656"/>
            <a:ext cx="2880320" cy="10722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Рисование 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«Лес – наш друг»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1400" b="1" dirty="0"/>
          </a:p>
        </p:txBody>
      </p:sp>
      <p:pic>
        <p:nvPicPr>
          <p:cNvPr id="3075" name="Picture 3" descr="C:\Users\Марина\Desktop\ДЕНЬ ЛЕСА22\рисуем Мы и прир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552396" cy="2664296"/>
          </a:xfrm>
          <a:prstGeom prst="rect">
            <a:avLst/>
          </a:prstGeom>
          <a:noFill/>
        </p:spPr>
      </p:pic>
      <p:pic>
        <p:nvPicPr>
          <p:cNvPr id="3076" name="Picture 4" descr="C:\Users\Марина\Desktop\ДЕНЬ ЛЕСА22\рисуем Мы и природа 3.jpg"/>
          <p:cNvPicPr>
            <a:picLocks noChangeAspect="1" noChangeArrowheads="1"/>
          </p:cNvPicPr>
          <p:nvPr/>
        </p:nvPicPr>
        <p:blipFill>
          <a:blip r:embed="rId3" cstate="print"/>
          <a:srcRect l="8249" r="7612"/>
          <a:stretch>
            <a:fillRect/>
          </a:stretch>
        </p:blipFill>
        <p:spPr bwMode="auto">
          <a:xfrm>
            <a:off x="827584" y="1268760"/>
            <a:ext cx="4178948" cy="2376264"/>
          </a:xfrm>
          <a:prstGeom prst="rect">
            <a:avLst/>
          </a:prstGeom>
          <a:noFill/>
        </p:spPr>
      </p:pic>
      <p:pic>
        <p:nvPicPr>
          <p:cNvPr id="3077" name="Picture 5" descr="C:\Users\Марина\Desktop\ДЕНЬ ЛЕСА22\Рисование Зеленый конце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01008"/>
            <a:ext cx="3528392" cy="2655115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31640" y="6174736"/>
            <a:ext cx="7632848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И</a:t>
            </a:r>
            <a:r>
              <a:rPr lang="ru-RU" sz="1600" dirty="0" smtClean="0">
                <a:solidFill>
                  <a:srgbClr val="002060"/>
                </a:solidFill>
              </a:rPr>
              <a:t>нформацию подготовила Карпова Марина Федоровна, воспитатель МБДОУ №55</a:t>
            </a:r>
            <a:endParaRPr lang="en-US" sz="1600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168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Специальное оформление</vt:lpstr>
      <vt:lpstr>В рамках  Общероссийской акции  «Дни защиты от экологической опасности»  в МБДОУ №55 «Золотая рыбка» прошли мероприятия, посвященные «Эко старту» и «Международному дню леса», в которых приняли участие воспитанники и педагоги детского сада</vt:lpstr>
      <vt:lpstr>Мероприятия, проведенные  к Международному дню леса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HP</cp:lastModifiedBy>
  <cp:revision>41</cp:revision>
  <dcterms:created xsi:type="dcterms:W3CDTF">2009-01-08T12:15:48Z</dcterms:created>
  <dcterms:modified xsi:type="dcterms:W3CDTF">2022-03-28T14:45:51Z</dcterms:modified>
</cp:coreProperties>
</file>