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3" r:id="rId8"/>
    <p:sldId id="262"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158"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ru-RU" smtClean="0"/>
              <a:t>Образец заголовка</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B4C71EC6-210F-42DE-9C53-41977AD35B3D}" type="datetimeFigureOut">
              <a:rPr lang="ru-RU" smtClean="0"/>
              <a:t>27.03.2022</a:t>
            </a:fld>
            <a:endParaRPr lang="ru-RU"/>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ru-RU"/>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19B0651-EE4F-4900-A07F-96A6BFA9D0F0}" type="slidenum">
              <a:rPr lang="ru-RU" smtClean="0"/>
              <a:t>‹#›</a:t>
            </a:fld>
            <a:endParaRPr lang="ru-RU"/>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27.03.2022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ru-RU" smtClean="0"/>
              <a:t>Образец заголовка</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27.03.2022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27.03.2022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27.03.2022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27.03.2022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9" name="Content Placeholder 8"/>
          <p:cNvSpPr>
            <a:spLocks noGrp="1"/>
          </p:cNvSpPr>
          <p:nvPr>
            <p:ph sz="quarter" idx="13"/>
          </p:nvPr>
        </p:nvSpPr>
        <p:spPr>
          <a:xfrm>
            <a:off x="1042416" y="2313432"/>
            <a:ext cx="3419856" cy="349300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27.03.2022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27.03.2022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27.03.2022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27.03.2022</a:t>
            </a:fld>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ru-RU"/>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ru-RU" smtClean="0"/>
              <a:t>Образец заголовка</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ru-RU" smtClean="0"/>
              <a:t>Образец заголовка</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27.03.2022</a:t>
            </a:fld>
            <a:endParaRPr lang="ru-RU"/>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B4C71EC6-210F-42DE-9C53-41977AD35B3D}" type="datetimeFigureOut">
              <a:rPr lang="ru-RU" smtClean="0"/>
              <a:t>27.03.2022</a:t>
            </a:fld>
            <a:endParaRPr lang="ru-RU"/>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ru-RU"/>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733365" y="0"/>
            <a:ext cx="3313355" cy="4221088"/>
          </a:xfrm>
        </p:spPr>
        <p:txBody>
          <a:bodyPr>
            <a:normAutofit fontScale="90000"/>
          </a:bodyPr>
          <a:lstStyle/>
          <a:p>
            <a:pPr algn="ctr">
              <a:lnSpc>
                <a:spcPct val="150000"/>
              </a:lnSpc>
              <a:spcAft>
                <a:spcPts val="0"/>
              </a:spcAft>
            </a:pPr>
            <a:r>
              <a:rPr lang="ru-RU" dirty="0">
                <a:latin typeface="Times New Roman"/>
                <a:ea typeface="Times New Roman"/>
              </a:rPr>
              <a:t> </a:t>
            </a:r>
            <a:r>
              <a:rPr lang="ru-RU" sz="3100" dirty="0">
                <a:latin typeface="Times New Roman"/>
                <a:ea typeface="Times New Roman"/>
              </a:rPr>
              <a:t>«Математические игры для знакомства старших дошкольников с составом числа»</a:t>
            </a:r>
            <a:br>
              <a:rPr lang="ru-RU" sz="3100" dirty="0">
                <a:latin typeface="Times New Roman"/>
                <a:ea typeface="Times New Roman"/>
              </a:rPr>
            </a:br>
            <a:endParaRPr lang="ru-RU" sz="3100" dirty="0"/>
          </a:p>
        </p:txBody>
      </p:sp>
      <p:sp>
        <p:nvSpPr>
          <p:cNvPr id="3" name="Подзаголовок 2"/>
          <p:cNvSpPr>
            <a:spLocks noGrp="1"/>
          </p:cNvSpPr>
          <p:nvPr>
            <p:ph type="subTitle" idx="1"/>
          </p:nvPr>
        </p:nvSpPr>
        <p:spPr/>
        <p:txBody>
          <a:bodyPr/>
          <a:lstStyle/>
          <a:p>
            <a:r>
              <a:rPr lang="ru-RU" dirty="0" smtClean="0"/>
              <a:t>Шкляр Светлана Петровна</a:t>
            </a:r>
          </a:p>
          <a:p>
            <a:r>
              <a:rPr lang="ru-RU" dirty="0" smtClean="0"/>
              <a:t>Воспитатель д/с № 37 «Искорка»</a:t>
            </a:r>
            <a:endParaRPr lang="ru-RU" dirty="0"/>
          </a:p>
        </p:txBody>
      </p:sp>
    </p:spTree>
    <p:extLst>
      <p:ext uri="{BB962C8B-B14F-4D97-AF65-F5344CB8AC3E}">
        <p14:creationId xmlns:p14="http://schemas.microsoft.com/office/powerpoint/2010/main" val="25236187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80022" y="1196752"/>
            <a:ext cx="8136904" cy="4247317"/>
          </a:xfrm>
          <a:prstGeom prst="rect">
            <a:avLst/>
          </a:prstGeom>
        </p:spPr>
        <p:txBody>
          <a:bodyPr wrap="square">
            <a:spAutoFit/>
          </a:bodyPr>
          <a:lstStyle/>
          <a:p>
            <a:r>
              <a:rPr lang="ru-RU" dirty="0"/>
              <a:t>Математика- наука сложная, поэтому я считаю, что необходимо уделять ей много     внимания. В старшем дошкольном возрасте содержание знаний в области математики становится более сложным. Педагог и родитель ищут формы для того, чтобы детям было не только понятно, но и интересно усваивать эти знания. Не стоит забывать, что в дошкольном возрасте ведущей деятельностью является игра. Поэтому я решила подобрать и сделать интересные дидактические игры для своих воспитанников, которые позволят им в увлекательных игровых процессах познакомиться и закрепить состав чисел до 10. Не стоит забывать, что если ребёнок хорошо усвоит состав чисел в дошкольном возрасте, он в школьной жизни легко будет решать примеры , а так же легко сможет усвоить таблицу умножения. Игры, с которыми я хочу вас познакомить, можно использовать как на занятиях, так и в индивидуальной работе с детьми, а так же родители могут играть в них дома с детьми. </a:t>
            </a:r>
          </a:p>
        </p:txBody>
      </p:sp>
    </p:spTree>
    <p:extLst>
      <p:ext uri="{BB962C8B-B14F-4D97-AF65-F5344CB8AC3E}">
        <p14:creationId xmlns:p14="http://schemas.microsoft.com/office/powerpoint/2010/main" val="34931346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05451" y="836712"/>
            <a:ext cx="7992888" cy="4801314"/>
          </a:xfrm>
          <a:prstGeom prst="rect">
            <a:avLst/>
          </a:prstGeom>
        </p:spPr>
        <p:txBody>
          <a:bodyPr wrap="square">
            <a:spAutoFit/>
          </a:bodyPr>
          <a:lstStyle/>
          <a:p>
            <a:r>
              <a:rPr lang="ru-RU" dirty="0"/>
              <a:t> Но для начала, давайте разберёмся, что такое состав числа для дошкольника. Знакомить ребёнка с составом чисел нужно когда он освоил:</a:t>
            </a:r>
          </a:p>
          <a:p>
            <a:r>
              <a:rPr lang="ru-RU" dirty="0"/>
              <a:t>- устный счёт в пределах 10( научился присваивать предметам порядковый номер)</a:t>
            </a:r>
          </a:p>
          <a:p>
            <a:r>
              <a:rPr lang="ru-RU" dirty="0"/>
              <a:t>- устный счёт в обратном порядке</a:t>
            </a:r>
          </a:p>
          <a:p>
            <a:r>
              <a:rPr lang="ru-RU" dirty="0"/>
              <a:t>- знает визуально как выглядят числа</a:t>
            </a:r>
          </a:p>
          <a:p>
            <a:r>
              <a:rPr lang="ru-RU" dirty="0"/>
              <a:t>- умеет записывать числа</a:t>
            </a:r>
          </a:p>
          <a:p>
            <a:r>
              <a:rPr lang="ru-RU" dirty="0"/>
              <a:t>Первое, что мы показываем детям при знакомстве с составом чисел - это  числовые домики. Они представляют с собой домик с крышей, несколькими этажами и двумя окошками на каждом этаже. Где количество этажей зависит от количества возможных комбинаций разложения числа на составляющие. </a:t>
            </a:r>
          </a:p>
          <a:p>
            <a:r>
              <a:rPr lang="ru-RU" dirty="0"/>
              <a:t>   Чтобы разобрать с ребёнком состав числа 2, нужно нарисовать домик с двумя этажами, на крыше написать цифру 2 и по соседству разместить на этажах 0 с 1 и 1 с 1.</a:t>
            </a:r>
          </a:p>
          <a:p>
            <a:r>
              <a:rPr lang="ru-RU" dirty="0"/>
              <a:t> </a:t>
            </a:r>
            <a:endParaRPr lang="ru-RU" dirty="0"/>
          </a:p>
        </p:txBody>
      </p:sp>
    </p:spTree>
    <p:extLst>
      <p:ext uri="{BB962C8B-B14F-4D97-AF65-F5344CB8AC3E}">
        <p14:creationId xmlns:p14="http://schemas.microsoft.com/office/powerpoint/2010/main" val="937747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692696"/>
            <a:ext cx="8064896" cy="2308324"/>
          </a:xfrm>
          <a:prstGeom prst="rect">
            <a:avLst/>
          </a:prstGeom>
        </p:spPr>
        <p:txBody>
          <a:bodyPr wrap="square">
            <a:spAutoFit/>
          </a:bodyPr>
          <a:lstStyle/>
          <a:p>
            <a:r>
              <a:rPr lang="ru-RU" dirty="0"/>
              <a:t>Теперь ребёнок знает главный принцип, можно предоставить ему возможность заполнить другие домики и предложить ему постепенно другие варианты подобных игр.</a:t>
            </a:r>
          </a:p>
          <a:p>
            <a:r>
              <a:rPr lang="ru-RU" dirty="0"/>
              <a:t> </a:t>
            </a:r>
          </a:p>
          <a:p>
            <a:r>
              <a:rPr lang="ru-RU" dirty="0"/>
              <a:t>                                  Игры на состав чисел.</a:t>
            </a:r>
          </a:p>
          <a:p>
            <a:r>
              <a:rPr lang="ru-RU" dirty="0"/>
              <a:t>   Цель: Совершенствовать знания старших дошкольников о составе изученных чисел. Формировать умение представлять число в виде суммы двух слагаемых. </a:t>
            </a:r>
          </a:p>
        </p:txBody>
      </p:sp>
      <p:sp>
        <p:nvSpPr>
          <p:cNvPr id="3" name="Прямоугольник 2"/>
          <p:cNvSpPr/>
          <p:nvPr/>
        </p:nvSpPr>
        <p:spPr>
          <a:xfrm>
            <a:off x="899592" y="3001020"/>
            <a:ext cx="7776864" cy="923330"/>
          </a:xfrm>
          <a:prstGeom prst="rect">
            <a:avLst/>
          </a:prstGeom>
        </p:spPr>
        <p:txBody>
          <a:bodyPr wrap="square">
            <a:spAutoFit/>
          </a:bodyPr>
          <a:lstStyle/>
          <a:p>
            <a:r>
              <a:rPr lang="ru-RU" dirty="0"/>
              <a:t>1.	«Весёлые акулы» - в этой игре, детям предлагается подобрать к верхней части акулы с определённым числом- нижнюю по комбинации подходящих чисел. </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290119">
            <a:off x="2699792" y="3332237"/>
            <a:ext cx="4459415" cy="35257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1344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467544" y="705177"/>
            <a:ext cx="8136904" cy="3970318"/>
          </a:xfrm>
          <a:prstGeom prst="rect">
            <a:avLst/>
          </a:prstGeom>
        </p:spPr>
        <p:txBody>
          <a:bodyPr wrap="square">
            <a:spAutoFit/>
          </a:bodyPr>
          <a:lstStyle/>
          <a:p>
            <a:pPr marL="342900" indent="-342900">
              <a:buAutoNum type="arabicPeriod" startAt="2"/>
            </a:pPr>
            <a:r>
              <a:rPr lang="ru-RU" dirty="0" smtClean="0"/>
              <a:t>«</a:t>
            </a:r>
            <a:r>
              <a:rPr lang="ru-RU" dirty="0"/>
              <a:t>Цветок»- в этой игре к серединке цветка с числом необходимо подобрать все возможные комбинации из двух чисел расположенных на лепестках</a:t>
            </a:r>
            <a:r>
              <a:rPr lang="ru-RU" dirty="0" smtClean="0"/>
              <a:t>.</a:t>
            </a:r>
          </a:p>
          <a:p>
            <a:pPr marL="342900" indent="-342900">
              <a:buAutoNum type="arabicPeriod" startAt="2"/>
            </a:pPr>
            <a:endParaRPr lang="ru-RU" dirty="0"/>
          </a:p>
          <a:p>
            <a:pPr marL="342900" indent="-342900">
              <a:buAutoNum type="arabicPeriod" startAt="2"/>
            </a:pPr>
            <a:endParaRPr lang="ru-RU" dirty="0" smtClean="0"/>
          </a:p>
          <a:p>
            <a:pPr marL="342900" indent="-342900">
              <a:buAutoNum type="arabicPeriod" startAt="2"/>
            </a:pPr>
            <a:endParaRPr lang="ru-RU" dirty="0"/>
          </a:p>
          <a:p>
            <a:pPr marL="342900" indent="-342900">
              <a:buAutoNum type="arabicPeriod" startAt="2"/>
            </a:pPr>
            <a:endParaRPr lang="ru-RU" dirty="0" smtClean="0"/>
          </a:p>
          <a:p>
            <a:pPr marL="342900" indent="-342900">
              <a:buAutoNum type="arabicPeriod" startAt="2"/>
            </a:pPr>
            <a:endParaRPr lang="ru-RU" dirty="0"/>
          </a:p>
          <a:p>
            <a:pPr marL="342900" indent="-342900">
              <a:buAutoNum type="arabicPeriod" startAt="2"/>
            </a:pPr>
            <a:endParaRPr lang="ru-RU" dirty="0" smtClean="0"/>
          </a:p>
          <a:p>
            <a:endParaRPr lang="ru-RU" dirty="0"/>
          </a:p>
          <a:p>
            <a:r>
              <a:rPr lang="ru-RU" dirty="0"/>
              <a:t>3.	«Рожок мороженного»- на вафельном рожке изображены цифры от 1 до 10, необходимо подобрать шарики мороженного таким образом, чтобы их сумма была равна цифре на вафельном рожке.</a:t>
            </a:r>
          </a:p>
        </p:txBody>
      </p:sp>
      <p:pic>
        <p:nvPicPr>
          <p:cNvPr id="2055"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9561179">
            <a:off x="3231036" y="901749"/>
            <a:ext cx="3688140" cy="3285561"/>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60551" y="4437112"/>
            <a:ext cx="3350890" cy="21236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78740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692696"/>
            <a:ext cx="8136904" cy="2308324"/>
          </a:xfrm>
          <a:prstGeom prst="rect">
            <a:avLst/>
          </a:prstGeom>
        </p:spPr>
        <p:txBody>
          <a:bodyPr wrap="square">
            <a:spAutoFit/>
          </a:bodyPr>
          <a:lstStyle/>
          <a:p>
            <a:r>
              <a:rPr lang="ru-RU" dirty="0"/>
              <a:t>4.	«Разноцветные баночки»- в этой игре детям предлагаются пустые баночки с крышками разного цвета и жучки по цвету крышек, на крышку ребёнок самостоятельно кладёт карточку с цифрой от 1 до 10 и заполняет банку жучками, на спинках которых расположены  точки от 0 до 10, чтобы подобрать состав числа на крышке, при этом игра усложняется тем, что нужно подбирать жучков по цвету крышки. То-есть, в банку с красной крышкой можно складывать только красных жучков и т.д.</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406615">
            <a:off x="1950876" y="2315722"/>
            <a:ext cx="5535333" cy="48010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26083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764704"/>
            <a:ext cx="7992888" cy="1477328"/>
          </a:xfrm>
          <a:prstGeom prst="rect">
            <a:avLst/>
          </a:prstGeom>
        </p:spPr>
        <p:txBody>
          <a:bodyPr wrap="square">
            <a:spAutoFit/>
          </a:bodyPr>
          <a:lstStyle/>
          <a:p>
            <a:r>
              <a:rPr lang="ru-RU" dirty="0"/>
              <a:t>5.	«Ёжики»- ещё один вариант игры- на ёжиках изображены две цифры, образующие состав числа одного из предметов, которые собирает ёжик (листики, яблоки, грибы, жёлуди) применив сложение, ребёнок сможет найти необходимый предмет для ёжика, на котором изображены цифры от 1 до 10.</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513815">
            <a:off x="2100430" y="1832237"/>
            <a:ext cx="5777593" cy="47727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81317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08523" y="836712"/>
            <a:ext cx="7920880" cy="1200329"/>
          </a:xfrm>
          <a:prstGeom prst="rect">
            <a:avLst/>
          </a:prstGeom>
        </p:spPr>
        <p:txBody>
          <a:bodyPr wrap="square">
            <a:spAutoFit/>
          </a:bodyPr>
          <a:lstStyle/>
          <a:p>
            <a:r>
              <a:rPr lang="ru-RU" dirty="0"/>
              <a:t>6.	«Весёлая рыбалка»- в этой игре детям даются ведёрки, на которых написано число, в каждое ведёрко нужно положить рыбки, подходящие по составу числа(на рыбках сумма двух чисел).</a:t>
            </a: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43337" y="1859251"/>
            <a:ext cx="4954290" cy="3329283"/>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531103" y="5188534"/>
            <a:ext cx="8017842" cy="1200329"/>
          </a:xfrm>
          <a:prstGeom prst="rect">
            <a:avLst/>
          </a:prstGeom>
        </p:spPr>
        <p:txBody>
          <a:bodyPr wrap="square">
            <a:spAutoFit/>
          </a:bodyPr>
          <a:lstStyle/>
          <a:p>
            <a:r>
              <a:rPr lang="ru-RU" dirty="0"/>
              <a:t>В заключении хочу добавить, что прочное запоминание состава чисел возможно только при условии регулярных упражнений. Фантазируйте, меняйте игры, чтобы ребёнок не утратил интерес к математике.</a:t>
            </a:r>
          </a:p>
        </p:txBody>
      </p:sp>
    </p:spTree>
    <p:extLst>
      <p:ext uri="{BB962C8B-B14F-4D97-AF65-F5344CB8AC3E}">
        <p14:creationId xmlns:p14="http://schemas.microsoft.com/office/powerpoint/2010/main" val="35521967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стин">
  <a:themeElements>
    <a:clrScheme name="Остин">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Остин">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Остин">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TotalTime>
  <Words>430</Words>
  <Application>Microsoft Office PowerPoint</Application>
  <PresentationFormat>Экран (4:3)</PresentationFormat>
  <Paragraphs>30</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Остин</vt:lpstr>
      <vt:lpstr> «Математические игры для знакомства старших дошкольников с составом числа»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«Математические игры для знакомства старших дошкольников с составом числа»</dc:title>
  <dc:creator>Светик</dc:creator>
  <cp:lastModifiedBy>Пользователь Windows</cp:lastModifiedBy>
  <cp:revision>2</cp:revision>
  <dcterms:created xsi:type="dcterms:W3CDTF">2022-03-27T05:00:59Z</dcterms:created>
  <dcterms:modified xsi:type="dcterms:W3CDTF">2022-03-27T05:13:57Z</dcterms:modified>
</cp:coreProperties>
</file>