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6EB-9F9F-462C-8F33-4A1DBD8A5AF6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8A6E-503B-4AA0-A7EA-AEFB345A2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6EB-9F9F-462C-8F33-4A1DBD8A5AF6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8A6E-503B-4AA0-A7EA-AEFB345A2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6EB-9F9F-462C-8F33-4A1DBD8A5AF6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8A6E-503B-4AA0-A7EA-AEFB345A2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6EB-9F9F-462C-8F33-4A1DBD8A5AF6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8A6E-503B-4AA0-A7EA-AEFB345A2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6EB-9F9F-462C-8F33-4A1DBD8A5AF6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8A6E-503B-4AA0-A7EA-AEFB345A2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6EB-9F9F-462C-8F33-4A1DBD8A5AF6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8A6E-503B-4AA0-A7EA-AEFB345A2A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6EB-9F9F-462C-8F33-4A1DBD8A5AF6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8A6E-503B-4AA0-A7EA-AEFB345A2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6EB-9F9F-462C-8F33-4A1DBD8A5AF6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8A6E-503B-4AA0-A7EA-AEFB345A2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6EB-9F9F-462C-8F33-4A1DBD8A5AF6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8A6E-503B-4AA0-A7EA-AEFB345A2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6EB-9F9F-462C-8F33-4A1DBD8A5AF6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E8A6E-503B-4AA0-A7EA-AEFB345A2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6EB-9F9F-462C-8F33-4A1DBD8A5AF6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8A6E-503B-4AA0-A7EA-AEFB345A2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F736EB-9F9F-462C-8F33-4A1DBD8A5AF6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8AE8A6E-503B-4AA0-A7EA-AEFB345A2A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spravochnik-po-profesijam-v-doshkolnyh-uchebnyh-zavedenijah.html" TargetMode="External"/><Relationship Id="rId2" Type="http://schemas.openxmlformats.org/officeDocument/2006/relationships/hyperlink" Target="https://www.povarenok.ru/recipes/show/10730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tovim-doma.ru/recipe/16433-sinnabony-bulochki-s-koriche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1" y="404664"/>
            <a:ext cx="7788086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МЕЖДУРЕЧЕНСКИЙ ГОРОДСКОЙ ОКРУГ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УЧРЕЖДЕНИЕ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«ДЕТСКИЙ САД № 37 «ИСКОРКА»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ПеКАРЬ-КоНДИТЕР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573016"/>
            <a:ext cx="6400800" cy="3168352"/>
          </a:xfrm>
        </p:spPr>
        <p:txBody>
          <a:bodyPr>
            <a:normAutofit/>
          </a:bodyPr>
          <a:lstStyle/>
          <a:p>
            <a:pPr algn="r"/>
            <a:endParaRPr lang="ru-RU" sz="2000" dirty="0"/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КРУТОЛАПОВА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Вика,6 лет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Шилина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А.И.,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Интернет-сайты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Поваренок </a:t>
            </a:r>
            <a:r>
              <a:rPr lang="en-US" sz="2000" dirty="0">
                <a:hlinkClick r:id="rId2"/>
              </a:rPr>
              <a:t>https://www.povarenok.ru/recipes/show/107301/</a:t>
            </a:r>
            <a:endParaRPr lang="ru-RU" sz="2000" dirty="0"/>
          </a:p>
          <a:p>
            <a:r>
              <a:rPr lang="ru-RU" sz="2000" dirty="0"/>
              <a:t>Справочник профессий </a:t>
            </a:r>
            <a:r>
              <a:rPr lang="en-US" sz="2000" dirty="0">
                <a:hlinkClick r:id="rId3"/>
              </a:rPr>
              <a:t>https://www.maam.ru/detskijsad/spravochnik-po-profesijam-v-doshkolnyh-uchebnyh-zavedenijah.html</a:t>
            </a:r>
            <a:endParaRPr lang="ru-RU" sz="2000" dirty="0"/>
          </a:p>
          <a:p>
            <a:r>
              <a:rPr lang="ru-RU" sz="2000" dirty="0" err="1"/>
              <a:t>Синнабоны</a:t>
            </a:r>
            <a:r>
              <a:rPr lang="en-US" sz="2000" dirty="0">
                <a:hlinkClick r:id="rId4"/>
              </a:rPr>
              <a:t>https://gotovim-doma.ru/recipe/16433-sinnabony-bulochki-s-korichey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986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520940" cy="3984556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u="sng" dirty="0"/>
              <a:t>Актуальность темы: </a:t>
            </a:r>
            <a:r>
              <a:rPr lang="ru-RU" sz="2000" dirty="0"/>
              <a:t>В дошкольном возрасте особое значение для полноценного развития детской личности приобретает приобщение детей к миру взрослых. Очень важно познакомить детей с профессиями, рассказать о тех характерных качествах, которые требует та или иная профессия. В работе пекаря-кондитера есть  место выдумке, фантазии, изобретательности.</a:t>
            </a:r>
          </a:p>
          <a:p>
            <a:r>
              <a:rPr lang="ru-RU" sz="2000" b="1" u="sng" dirty="0"/>
              <a:t>Цель:  </a:t>
            </a:r>
            <a:r>
              <a:rPr lang="ru-RU" sz="2000" b="1" dirty="0"/>
              <a:t>Формирование представлений </a:t>
            </a:r>
            <a:r>
              <a:rPr lang="ru-RU" sz="2000" b="1" dirty="0" smtClean="0"/>
              <a:t>дошкольников </a:t>
            </a:r>
            <a:r>
              <a:rPr lang="ru-RU" sz="2000" b="1" dirty="0"/>
              <a:t>о профессии пекарь-кондитер</a:t>
            </a:r>
            <a:endParaRPr lang="ru-RU" sz="2000" dirty="0"/>
          </a:p>
          <a:p>
            <a:pPr marL="0" indent="0"/>
            <a:r>
              <a:rPr lang="ru-RU" sz="2000" b="1" u="sng" dirty="0"/>
              <a:t>Задачи: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Познакомить с профессией пекарь-кондитер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Сформировать представления о трудовых действиях профессии пекарь-кондитер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Научить выпекать булочки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Научить правилам техники безопасности трудового процесса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Воспитывать бережное отношение к труду и его результатам </a:t>
            </a:r>
          </a:p>
        </p:txBody>
      </p:sp>
    </p:spTree>
    <p:extLst>
      <p:ext uri="{BB962C8B-B14F-4D97-AF65-F5344CB8AC3E}">
        <p14:creationId xmlns:p14="http://schemas.microsoft.com/office/powerpoint/2010/main" val="23528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203805"/>
          </a:xfrm>
        </p:spPr>
        <p:txBody>
          <a:bodyPr>
            <a:norm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Профессия пекарь-кондитер</a:t>
            </a: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булочки «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Синнабоны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В ходе изучения данной профессии Вика научится выпекать булочки «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Синнабоны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Практическая значимость: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работы заключается в возможности ее использования на занятиях окружающего мира, мастер-классах</a:t>
            </a:r>
          </a:p>
        </p:txBody>
      </p:sp>
    </p:spTree>
    <p:extLst>
      <p:ext uri="{BB962C8B-B14F-4D97-AF65-F5344CB8AC3E}">
        <p14:creationId xmlns:p14="http://schemas.microsoft.com/office/powerpoint/2010/main" val="3023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Профессия «кондитер»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5229D57-DA34-426F-8DB5-2A44AB998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5" r="3494" b="16943"/>
          <a:stretch/>
        </p:blipFill>
        <p:spPr>
          <a:xfrm rot="16200000">
            <a:off x="2012724" y="-73211"/>
            <a:ext cx="5118552" cy="7226430"/>
          </a:xfrm>
        </p:spPr>
      </p:pic>
    </p:spTree>
    <p:extLst>
      <p:ext uri="{BB962C8B-B14F-4D97-AF65-F5344CB8AC3E}">
        <p14:creationId xmlns:p14="http://schemas.microsoft.com/office/powerpoint/2010/main" val="17963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Изучение профессии пекарь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412776"/>
            <a:ext cx="6720728" cy="457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84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Ингредиенты для теста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Мука 630гр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Сахар 130гр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Масло сливочное 72,5 % 75гр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Яйцо 2шт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Дрожжи 10гр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Соль 0,5ч.л</a:t>
            </a:r>
          </a:p>
          <a:p>
            <a:pPr marL="0" indent="0"/>
            <a:r>
              <a:rPr lang="ru-RU" dirty="0"/>
              <a:t>Для помадки: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Творожный сыр 140гр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Масло сливочное 100гр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Сахарная пудра 100гр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908720"/>
            <a:ext cx="1451641" cy="193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33" y="1011033"/>
            <a:ext cx="1547664" cy="205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38671"/>
            <a:ext cx="1500687" cy="202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51" y="3547787"/>
            <a:ext cx="2308557" cy="307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73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Изготовление теста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6738"/>
            <a:ext cx="1872208" cy="249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09" y="1971919"/>
            <a:ext cx="1725424" cy="224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83" y="3658630"/>
            <a:ext cx="1708391" cy="227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1456958"/>
            <a:ext cx="1763993" cy="235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63" y="1219703"/>
            <a:ext cx="1708721" cy="22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9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Изготовление булочки «</a:t>
            </a:r>
            <a:r>
              <a:rPr lang="ru-RU" dirty="0" err="1"/>
              <a:t>Синнабон</a:t>
            </a:r>
            <a:r>
              <a:rPr lang="ru-RU" dirty="0"/>
              <a:t>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00" y="1700808"/>
            <a:ext cx="1860363" cy="247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5" y="1385378"/>
            <a:ext cx="1918682" cy="255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18" y="1245242"/>
            <a:ext cx="1963081" cy="26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63" y="3861048"/>
            <a:ext cx="2006910" cy="267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47" y="3429000"/>
            <a:ext cx="1916475" cy="255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4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 нетерпением жду гостей!!!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877272"/>
            <a:ext cx="7520940" cy="459389"/>
          </a:xfrm>
        </p:spPr>
        <p:txBody>
          <a:bodyPr>
            <a:noAutofit/>
          </a:bodyPr>
          <a:lstStyle/>
          <a:p>
            <a:r>
              <a:rPr lang="ru-RU" sz="2000" dirty="0"/>
              <a:t>Вывод: Используя знания и умения данной профессии, я научилась готовить  </a:t>
            </a:r>
            <a:r>
              <a:rPr lang="ru-RU" sz="2000" dirty="0" err="1"/>
              <a:t>синнабоны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82" y="1086659"/>
            <a:ext cx="3883210" cy="463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14957"/>
            <a:ext cx="237172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" y="1886445"/>
            <a:ext cx="2317838" cy="309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239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1935</TotalTime>
  <Words>218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        МЕЖДУРЕЧЕНСКИЙ ГОРОДСКОЙ ОКРУГ МУНИЦИПАЛЬНОЕ БЮДЖЕТНОЕ ДОШКОЛЬНОЕ УЧРЕЖДЕНИЕ «ДЕТСКИЙ САД № 37 «ИСКОРКА»    «ПеКАРЬ-КоНДИТЕР»</vt:lpstr>
      <vt:lpstr>Введение</vt:lpstr>
      <vt:lpstr>Презентация PowerPoint</vt:lpstr>
      <vt:lpstr>Профессия «кондитер»</vt:lpstr>
      <vt:lpstr>Изучение профессии пекарь</vt:lpstr>
      <vt:lpstr>Ингредиенты для теста</vt:lpstr>
      <vt:lpstr>Изготовление теста </vt:lpstr>
      <vt:lpstr>Изготовление булочки «Синнабон»</vt:lpstr>
      <vt:lpstr>С нетерпением жду гостей!!!</vt:lpstr>
      <vt:lpstr>Интернет-сайты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Пекарь-кондитер</dc:title>
  <dc:creator>Пользователь Windows</dc:creator>
  <cp:lastModifiedBy>Пользователь Windows</cp:lastModifiedBy>
  <cp:revision>48</cp:revision>
  <dcterms:created xsi:type="dcterms:W3CDTF">2022-02-20T09:07:18Z</dcterms:created>
  <dcterms:modified xsi:type="dcterms:W3CDTF">2022-03-20T06:52:47Z</dcterms:modified>
</cp:coreProperties>
</file>