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4" r:id="rId11"/>
    <p:sldId id="265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8812"/>
    <a:srgbClr val="0AD81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C5601-BF18-4CB1-BEBB-09DB1C594259}" type="datetimeFigureOut">
              <a:rPr lang="ru-RU" smtClean="0"/>
              <a:t>12.03.2022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A7156-E63C-48A8-A2A8-157C5C37D8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C5601-BF18-4CB1-BEBB-09DB1C594259}" type="datetimeFigureOut">
              <a:rPr lang="ru-RU" smtClean="0"/>
              <a:t>12.03.2022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A7156-E63C-48A8-A2A8-157C5C37D8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C5601-BF18-4CB1-BEBB-09DB1C594259}" type="datetimeFigureOut">
              <a:rPr lang="ru-RU" smtClean="0"/>
              <a:t>12.03.2022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A7156-E63C-48A8-A2A8-157C5C37D8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C5601-BF18-4CB1-BEBB-09DB1C594259}" type="datetimeFigureOut">
              <a:rPr lang="ru-RU" smtClean="0"/>
              <a:t>12.03.2022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A7156-E63C-48A8-A2A8-157C5C37D8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C5601-BF18-4CB1-BEBB-09DB1C594259}" type="datetimeFigureOut">
              <a:rPr lang="ru-RU" smtClean="0"/>
              <a:t>12.03.2022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A7156-E63C-48A8-A2A8-157C5C37D8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C5601-BF18-4CB1-BEBB-09DB1C594259}" type="datetimeFigureOut">
              <a:rPr lang="ru-RU" smtClean="0"/>
              <a:t>12.03.2022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A7156-E63C-48A8-A2A8-157C5C37D8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C5601-BF18-4CB1-BEBB-09DB1C594259}" type="datetimeFigureOut">
              <a:rPr lang="ru-RU" smtClean="0"/>
              <a:t>12.03.2022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A7156-E63C-48A8-A2A8-157C5C37D8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C5601-BF18-4CB1-BEBB-09DB1C594259}" type="datetimeFigureOut">
              <a:rPr lang="ru-RU" smtClean="0"/>
              <a:t>12.03.2022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A7156-E63C-48A8-A2A8-157C5C37D8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C5601-BF18-4CB1-BEBB-09DB1C594259}" type="datetimeFigureOut">
              <a:rPr lang="ru-RU" smtClean="0"/>
              <a:t>12.03.2022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A7156-E63C-48A8-A2A8-157C5C37D8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C5601-BF18-4CB1-BEBB-09DB1C594259}" type="datetimeFigureOut">
              <a:rPr lang="ru-RU" smtClean="0"/>
              <a:t>12.03.2022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A7156-E63C-48A8-A2A8-157C5C37D8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C5601-BF18-4CB1-BEBB-09DB1C594259}" type="datetimeFigureOut">
              <a:rPr lang="ru-RU" smtClean="0"/>
              <a:t>12.03.2022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A7156-E63C-48A8-A2A8-157C5C37D8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DC5601-BF18-4CB1-BEBB-09DB1C594259}" type="datetimeFigureOut">
              <a:rPr lang="ru-RU" smtClean="0"/>
              <a:t>12.03.2022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9A7156-E63C-48A8-A2A8-157C5C37D8F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Samsung\Pictures\image007-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«Пернатые жители Кузбасса»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2400" b="1" dirty="0" smtClean="0">
                <a:solidFill>
                  <a:srgbClr val="068812"/>
                </a:solidFill>
              </a:rPr>
              <a:t>Что мы Родиной зовем</a:t>
            </a:r>
            <a:br>
              <a:rPr lang="ru-RU" sz="2400" b="1" dirty="0" smtClean="0">
                <a:solidFill>
                  <a:srgbClr val="068812"/>
                </a:solidFill>
              </a:rPr>
            </a:br>
            <a:r>
              <a:rPr lang="ru-RU" sz="2400" b="1" dirty="0" smtClean="0">
                <a:solidFill>
                  <a:srgbClr val="068812"/>
                </a:solidFill>
              </a:rPr>
              <a:t>Край, где мы с тобой живем…</a:t>
            </a:r>
            <a:br>
              <a:rPr lang="ru-RU" sz="2400" b="1" dirty="0" smtClean="0">
                <a:solidFill>
                  <a:srgbClr val="068812"/>
                </a:solidFill>
              </a:rPr>
            </a:br>
            <a:r>
              <a:rPr lang="ru-RU" sz="2400" b="1" dirty="0" smtClean="0">
                <a:solidFill>
                  <a:srgbClr val="068812"/>
                </a:solidFill>
              </a:rPr>
              <a:t>В. Степанов</a:t>
            </a:r>
            <a:endParaRPr lang="ru-RU" b="1" dirty="0">
              <a:solidFill>
                <a:srgbClr val="06881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Авторы: </a:t>
            </a:r>
            <a:r>
              <a:rPr lang="ru-RU" sz="2400" b="1" dirty="0" err="1" smtClean="0">
                <a:solidFill>
                  <a:srgbClr val="7030A0"/>
                </a:solidFill>
              </a:rPr>
              <a:t>Чапайкина</a:t>
            </a:r>
            <a:r>
              <a:rPr lang="ru-RU" sz="2400" b="1" dirty="0" smtClean="0">
                <a:solidFill>
                  <a:srgbClr val="7030A0"/>
                </a:solidFill>
              </a:rPr>
              <a:t> Марина Ивановна</a:t>
            </a:r>
          </a:p>
          <a:p>
            <a:r>
              <a:rPr lang="ru-RU" sz="2400" b="1" dirty="0" smtClean="0">
                <a:solidFill>
                  <a:srgbClr val="7030A0"/>
                </a:solidFill>
              </a:rPr>
              <a:t>                       Елисеева Валентина Николаевна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1029" name="Picture 5" descr="Как и каких птиц подкармливать зимой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285728"/>
            <a:ext cx="2714644" cy="18041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35" name="AutoShape 11" descr="https://www.sibirds.ru/blocks/photos_photoresize.php?a=054702253&amp;n=1&amp;w=600&amp;h=45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7" name="Picture 13" descr="http://900igr.net/up/datai/160475/0019-019-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285728"/>
            <a:ext cx="2643206" cy="18313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44" name="Picture 20" descr="C:\Users\Samsung\Pictures\05080077901.jpg"/>
          <p:cNvPicPr>
            <a:picLocks noChangeAspect="1" noChangeArrowheads="1"/>
          </p:cNvPicPr>
          <p:nvPr/>
        </p:nvPicPr>
        <p:blipFill>
          <a:blip r:embed="rId5"/>
          <a:srcRect l="15625" r="4687"/>
          <a:stretch>
            <a:fillRect/>
          </a:stretch>
        </p:blipFill>
        <p:spPr bwMode="auto">
          <a:xfrm>
            <a:off x="3500430" y="4786322"/>
            <a:ext cx="2314216" cy="18573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Samsung\Pictures\image007-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142976" y="214290"/>
            <a:ext cx="70009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Чем подкармливать птиц зимой?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1285860"/>
            <a:ext cx="792961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800" b="1" dirty="0" smtClean="0">
                <a:solidFill>
                  <a:srgbClr val="7030A0"/>
                </a:solidFill>
              </a:rPr>
              <a:t>несоленое сало, </a:t>
            </a:r>
          </a:p>
          <a:p>
            <a:pPr>
              <a:buFont typeface="Wingdings" pitchFamily="2" charset="2"/>
              <a:buChar char="v"/>
            </a:pPr>
            <a:r>
              <a:rPr lang="ru-RU" sz="2800" b="1" dirty="0" smtClean="0">
                <a:solidFill>
                  <a:srgbClr val="7030A0"/>
                </a:solidFill>
              </a:rPr>
              <a:t>нежареные семечки тыквы, подсолнечника или арахиса,</a:t>
            </a:r>
          </a:p>
          <a:p>
            <a:pPr>
              <a:buFont typeface="Wingdings" pitchFamily="2" charset="2"/>
              <a:buChar char="v"/>
            </a:pPr>
            <a:r>
              <a:rPr lang="ru-RU" sz="2800" b="1" dirty="0" smtClean="0">
                <a:solidFill>
                  <a:srgbClr val="7030A0"/>
                </a:solidFill>
              </a:rPr>
              <a:t>просо и овёс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21508" name="Picture 4" descr="http://cjzone.ru/wp-content/uploads/2020/05/17f74dc8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3143248"/>
            <a:ext cx="4786346" cy="32761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Samsung\Pictures\image007-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500166" y="285728"/>
            <a:ext cx="64294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Народные приметы:</a:t>
            </a:r>
            <a:endParaRPr lang="ru-RU" sz="4400" dirty="0">
              <a:solidFill>
                <a:srgbClr val="C00000"/>
              </a:solidFill>
            </a:endParaRPr>
          </a:p>
        </p:txBody>
      </p:sp>
      <p:pic>
        <p:nvPicPr>
          <p:cNvPr id="22532" name="Picture 4" descr="https://ds04.infourok.ru/uploads/ex/01bf/000433f6-e5e5c9e3/img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1357298"/>
            <a:ext cx="6673832" cy="50053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Samsung\Pictures\image007-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4" descr="https://ds04.infourok.ru/uploads/ex/0de5/00031b24-6fd667cf/img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714356"/>
            <a:ext cx="7429551" cy="55721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Samsung\Pictures\image007-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214414" y="1785926"/>
            <a:ext cx="65008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До новых встреч!</a:t>
            </a:r>
            <a:endParaRPr lang="ru-RU" sz="5400" dirty="0"/>
          </a:p>
        </p:txBody>
      </p:sp>
      <p:pic>
        <p:nvPicPr>
          <p:cNvPr id="5" name="Picture 2" descr="C:\Documents and Settings\Пользователь\Рабочий стол\Рыжкова СЮН\ГСС\синичкин день\1860728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3214686"/>
            <a:ext cx="5544108" cy="29969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Samsung\Pictures\image007-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00100" y="285728"/>
            <a:ext cx="70723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    Зимующие птицы Кемеровской области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rcRect t="1242" r="319" b="3114"/>
          <a:stretch>
            <a:fillRect/>
          </a:stretch>
        </p:blipFill>
        <p:spPr>
          <a:xfrm>
            <a:off x="714348" y="928670"/>
            <a:ext cx="7643866" cy="55007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Samsung\Pictures\image007-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500034" y="285728"/>
            <a:ext cx="80724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    Перелётные птицы Кемеровской области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1538" y="1142984"/>
            <a:ext cx="2796013" cy="18593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9124" y="1000108"/>
            <a:ext cx="3743268" cy="25300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9322" y="4143380"/>
            <a:ext cx="2916352" cy="20831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142976" y="1428736"/>
            <a:ext cx="12858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Грач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6786578" y="1231105"/>
            <a:ext cx="121444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Кукушка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7358082" y="4308869"/>
            <a:ext cx="17859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Скворец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8596" y="3357562"/>
            <a:ext cx="2246126" cy="23196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428596" y="3429000"/>
            <a:ext cx="207170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Трясогузка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8" descr="https://ds05.infourok.ru/uploads/ex/009c/00176cb3-463ae102/img4.jpg"/>
          <p:cNvPicPr>
            <a:picLocks noChangeAspect="1" noChangeArrowheads="1"/>
          </p:cNvPicPr>
          <p:nvPr/>
        </p:nvPicPr>
        <p:blipFill>
          <a:blip r:embed="rId7" cstate="print"/>
          <a:srcRect l="9163" t="1690" r="31970" b="3171"/>
          <a:stretch>
            <a:fillRect/>
          </a:stretch>
        </p:blipFill>
        <p:spPr bwMode="auto">
          <a:xfrm>
            <a:off x="2928926" y="3714752"/>
            <a:ext cx="2828945" cy="2571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4071934" y="5416864"/>
            <a:ext cx="15001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Ласточка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Samsung\Pictures\image007-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00100" y="1500174"/>
            <a:ext cx="56436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214290"/>
            <a:ext cx="664373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/>
              <a:t>     </a:t>
            </a:r>
            <a:r>
              <a:rPr lang="ru-RU" sz="4400" b="1" dirty="0" smtClean="0">
                <a:solidFill>
                  <a:srgbClr val="C00000"/>
                </a:solidFill>
              </a:rPr>
              <a:t>Отгадайте загадки!</a:t>
            </a:r>
            <a:endParaRPr lang="ru-RU" sz="4400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43306" y="1000108"/>
            <a:ext cx="321469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Чернокрылый, красногрудый </a:t>
            </a:r>
            <a:endParaRPr lang="ru-RU" b="1" dirty="0" smtClean="0"/>
          </a:p>
          <a:p>
            <a:r>
              <a:rPr lang="ru-RU" b="1" dirty="0" smtClean="0"/>
              <a:t>И </a:t>
            </a:r>
            <a:r>
              <a:rPr lang="ru-RU" b="1" dirty="0"/>
              <a:t>зимой найдет приют: </a:t>
            </a:r>
            <a:endParaRPr lang="ru-RU" b="1" dirty="0" smtClean="0"/>
          </a:p>
          <a:p>
            <a:r>
              <a:rPr lang="ru-RU" b="1" dirty="0" smtClean="0"/>
              <a:t>Не </a:t>
            </a:r>
            <a:r>
              <a:rPr lang="ru-RU" b="1" dirty="0"/>
              <a:t>боится он простуды </a:t>
            </a:r>
            <a:endParaRPr lang="ru-RU" b="1" dirty="0" smtClean="0"/>
          </a:p>
          <a:p>
            <a:r>
              <a:rPr lang="ru-RU" b="1" dirty="0" smtClean="0"/>
              <a:t>— </a:t>
            </a:r>
            <a:r>
              <a:rPr lang="ru-RU" b="1" dirty="0"/>
              <a:t>С первым снегом тут как тут! (Снегирь</a:t>
            </a:r>
            <a:r>
              <a:rPr lang="ru-RU" b="1" dirty="0" smtClean="0"/>
              <a:t>)</a:t>
            </a:r>
            <a:endParaRPr lang="ru-RU" b="1" dirty="0"/>
          </a:p>
        </p:txBody>
      </p:sp>
      <p:pic>
        <p:nvPicPr>
          <p:cNvPr id="6" name="Picture 5" descr="Как и каких птиц подкармливать зимой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071546"/>
            <a:ext cx="2714644" cy="18041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000100" y="3643314"/>
            <a:ext cx="350046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В серой шубке перовой.</a:t>
            </a:r>
            <a:br>
              <a:rPr lang="ru-RU" b="1" dirty="0" smtClean="0"/>
            </a:br>
            <a:r>
              <a:rPr lang="ru-RU" b="1" dirty="0" smtClean="0"/>
              <a:t>И в морозы он герой.</a:t>
            </a:r>
            <a:br>
              <a:rPr lang="ru-RU" b="1" dirty="0" smtClean="0"/>
            </a:br>
            <a:r>
              <a:rPr lang="ru-RU" b="1" dirty="0" smtClean="0"/>
              <a:t>Зимовать не улетает,</a:t>
            </a:r>
            <a:br>
              <a:rPr lang="ru-RU" b="1" dirty="0" smtClean="0"/>
            </a:br>
            <a:r>
              <a:rPr lang="ru-RU" b="1" dirty="0" smtClean="0"/>
              <a:t>Под карнизом обитает</a:t>
            </a:r>
            <a:r>
              <a:rPr lang="ru-RU" dirty="0" smtClean="0"/>
              <a:t>. </a:t>
            </a:r>
          </a:p>
          <a:p>
            <a:r>
              <a:rPr lang="ru-RU" b="1" dirty="0"/>
              <a:t> </a:t>
            </a:r>
            <a:r>
              <a:rPr lang="ru-RU" b="1" dirty="0" smtClean="0"/>
              <a:t>                   (Воробей)</a:t>
            </a:r>
            <a:endParaRPr lang="ru-RU" b="1" dirty="0"/>
          </a:p>
        </p:txBody>
      </p:sp>
      <p:pic>
        <p:nvPicPr>
          <p:cNvPr id="8" name="Picture 13" descr="http://900igr.net/up/datai/160475/0019-019-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3571876"/>
            <a:ext cx="2643206" cy="18313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Samsung\Pictures\image007-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71538" y="285728"/>
            <a:ext cx="707236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Отгадайте загадки!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1500175"/>
            <a:ext cx="30003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Не дровосек, не плотник,</a:t>
            </a:r>
            <a:br>
              <a:rPr lang="ru-RU" b="1" dirty="0" smtClean="0"/>
            </a:br>
            <a:r>
              <a:rPr lang="ru-RU" b="1" dirty="0" smtClean="0"/>
              <a:t>А первый в лесу работник. </a:t>
            </a:r>
          </a:p>
          <a:p>
            <a:r>
              <a:rPr lang="ru-RU" b="1" dirty="0"/>
              <a:t> </a:t>
            </a:r>
            <a:r>
              <a:rPr lang="ru-RU" b="1" dirty="0" smtClean="0"/>
              <a:t>                  (Дятел)</a:t>
            </a:r>
            <a:r>
              <a:rPr lang="ru-RU" b="1" dirty="0" smtClean="0"/>
              <a:t> </a:t>
            </a:r>
            <a:endParaRPr lang="ru-RU" b="1" dirty="0"/>
          </a:p>
        </p:txBody>
      </p:sp>
      <p:pic>
        <p:nvPicPr>
          <p:cNvPr id="17420" name="Picture 12" descr="https://photocentra.ru/images/main61/610144_mai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142984"/>
            <a:ext cx="3080933" cy="27146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4714876" y="3929066"/>
            <a:ext cx="378621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r>
              <a:rPr lang="ru-RU" b="1" dirty="0" smtClean="0"/>
              <a:t>Где </a:t>
            </a:r>
            <a:r>
              <a:rPr lang="ru-RU" b="1" dirty="0"/>
              <a:t>шум и гам, там и она, </a:t>
            </a:r>
            <a:endParaRPr lang="ru-RU" b="1" dirty="0" smtClean="0"/>
          </a:p>
          <a:p>
            <a:r>
              <a:rPr lang="ru-RU" b="1" dirty="0" smtClean="0"/>
              <a:t>Идёт </a:t>
            </a:r>
            <a:r>
              <a:rPr lang="ru-RU" b="1" dirty="0"/>
              <a:t>о ней в лесу молва: </a:t>
            </a:r>
            <a:endParaRPr lang="ru-RU" b="1" dirty="0" smtClean="0"/>
          </a:p>
          <a:p>
            <a:r>
              <a:rPr lang="ru-RU" b="1" dirty="0" smtClean="0"/>
              <a:t>Что </a:t>
            </a:r>
            <a:r>
              <a:rPr lang="ru-RU" b="1" dirty="0"/>
              <a:t>нет болтливей этой птицы, </a:t>
            </a:r>
            <a:endParaRPr lang="ru-RU" b="1" dirty="0" smtClean="0"/>
          </a:p>
          <a:p>
            <a:r>
              <a:rPr lang="ru-RU" b="1" dirty="0" smtClean="0"/>
              <a:t>Что </a:t>
            </a:r>
            <a:r>
              <a:rPr lang="ru-RU" b="1" dirty="0"/>
              <a:t>ей на месте не сидится, </a:t>
            </a:r>
            <a:endParaRPr lang="ru-RU" b="1" dirty="0" smtClean="0"/>
          </a:p>
          <a:p>
            <a:r>
              <a:rPr lang="ru-RU" b="1" dirty="0" smtClean="0"/>
              <a:t>Что </a:t>
            </a:r>
            <a:r>
              <a:rPr lang="ru-RU" b="1" dirty="0"/>
              <a:t>там, где драка, ссора, склока, </a:t>
            </a:r>
            <a:endParaRPr lang="ru-RU" b="1" dirty="0" smtClean="0"/>
          </a:p>
          <a:p>
            <a:r>
              <a:rPr lang="ru-RU" b="1" dirty="0" smtClean="0"/>
              <a:t>Там </a:t>
            </a:r>
            <a:r>
              <a:rPr lang="ru-RU" b="1" dirty="0"/>
              <a:t>точно кружится… (Сорока)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7422" name="Picture 14" descr="https://printonic.ru/uploads/images/2016/03/14/img_56e65e191d69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3714752"/>
            <a:ext cx="3684954" cy="25526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Samsung\Pictures\image007-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000100" y="214290"/>
            <a:ext cx="74295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Отгадайте загадки!</a:t>
            </a:r>
            <a:endParaRPr lang="ru-RU" sz="4400" dirty="0"/>
          </a:p>
        </p:txBody>
      </p:sp>
      <p:pic>
        <p:nvPicPr>
          <p:cNvPr id="18438" name="Picture 6" descr="https://i.ytimg.com/vi/KPasNlc7SRo/maxresdefault.jpg"/>
          <p:cNvPicPr>
            <a:picLocks noChangeAspect="1" noChangeArrowheads="1"/>
          </p:cNvPicPr>
          <p:nvPr/>
        </p:nvPicPr>
        <p:blipFill>
          <a:blip r:embed="rId3"/>
          <a:srcRect l="8825" r="9521"/>
          <a:stretch>
            <a:fillRect/>
          </a:stretch>
        </p:blipFill>
        <p:spPr bwMode="auto">
          <a:xfrm>
            <a:off x="771963" y="1071546"/>
            <a:ext cx="3629548" cy="250033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714876" y="1357298"/>
            <a:ext cx="378621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Эта птица — символ мира, </a:t>
            </a:r>
            <a:endParaRPr lang="ru-RU" b="1" dirty="0" smtClean="0"/>
          </a:p>
          <a:p>
            <a:r>
              <a:rPr lang="ru-RU" b="1" dirty="0" smtClean="0"/>
              <a:t>Чердаки </a:t>
            </a:r>
            <a:r>
              <a:rPr lang="ru-RU" b="1" dirty="0"/>
              <a:t>её квартира, </a:t>
            </a:r>
            <a:endParaRPr lang="ru-RU" b="1" dirty="0" smtClean="0"/>
          </a:p>
          <a:p>
            <a:r>
              <a:rPr lang="ru-RU" b="1" dirty="0" smtClean="0"/>
              <a:t>Там</a:t>
            </a:r>
            <a:r>
              <a:rPr lang="ru-RU" b="1" dirty="0"/>
              <a:t>, где площади, фонтаны</a:t>
            </a:r>
            <a:r>
              <a:rPr lang="ru-RU" b="1" dirty="0" smtClean="0"/>
              <a:t>,</a:t>
            </a:r>
          </a:p>
          <a:p>
            <a:r>
              <a:rPr lang="ru-RU" b="1" dirty="0" smtClean="0"/>
              <a:t> </a:t>
            </a:r>
            <a:r>
              <a:rPr lang="ru-RU" b="1" dirty="0"/>
              <a:t>Ищет крошки </a:t>
            </a:r>
            <a:r>
              <a:rPr lang="ru-RU" b="1" dirty="0" smtClean="0"/>
              <a:t>постоянно!</a:t>
            </a:r>
          </a:p>
          <a:p>
            <a:r>
              <a:rPr lang="ru-RU" b="1" dirty="0"/>
              <a:t> </a:t>
            </a:r>
            <a:r>
              <a:rPr lang="ru-RU" b="1" dirty="0" smtClean="0"/>
              <a:t>                                       </a:t>
            </a:r>
            <a:r>
              <a:rPr lang="ru-RU" b="1" dirty="0"/>
              <a:t>(Голубь)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14348" y="3857628"/>
            <a:ext cx="335758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На шесте — веселый дом </a:t>
            </a:r>
            <a:endParaRPr lang="ru-RU" b="1" dirty="0" smtClean="0"/>
          </a:p>
          <a:p>
            <a:r>
              <a:rPr lang="ru-RU" b="1" dirty="0" smtClean="0"/>
              <a:t>С </a:t>
            </a:r>
            <a:r>
              <a:rPr lang="ru-RU" b="1" dirty="0"/>
              <a:t>круглым маленьким окном. Чтоб уснули дети, </a:t>
            </a:r>
            <a:endParaRPr lang="ru-RU" b="1" dirty="0" smtClean="0"/>
          </a:p>
          <a:p>
            <a:r>
              <a:rPr lang="ru-RU" b="1" dirty="0" smtClean="0"/>
              <a:t>Дом </a:t>
            </a:r>
            <a:r>
              <a:rPr lang="ru-RU" b="1" dirty="0"/>
              <a:t>качает ветер. </a:t>
            </a:r>
            <a:endParaRPr lang="ru-RU" b="1" dirty="0" smtClean="0"/>
          </a:p>
          <a:p>
            <a:r>
              <a:rPr lang="ru-RU" b="1" dirty="0" smtClean="0"/>
              <a:t>На </a:t>
            </a:r>
            <a:r>
              <a:rPr lang="ru-RU" b="1" dirty="0"/>
              <a:t>крыльце поет отец— </a:t>
            </a:r>
            <a:endParaRPr lang="ru-RU" b="1" dirty="0" smtClean="0"/>
          </a:p>
          <a:p>
            <a:r>
              <a:rPr lang="ru-RU" b="1" dirty="0" smtClean="0"/>
              <a:t>Он </a:t>
            </a:r>
            <a:r>
              <a:rPr lang="ru-RU" b="1" dirty="0"/>
              <a:t>и летчик, и певец. </a:t>
            </a:r>
            <a:endParaRPr lang="ru-RU" b="1" dirty="0" smtClean="0"/>
          </a:p>
          <a:p>
            <a:r>
              <a:rPr lang="ru-RU" b="1" dirty="0"/>
              <a:t> </a:t>
            </a:r>
            <a:r>
              <a:rPr lang="ru-RU" b="1" dirty="0" smtClean="0"/>
              <a:t>                    (</a:t>
            </a:r>
            <a:r>
              <a:rPr lang="ru-RU" b="1" dirty="0"/>
              <a:t>Скворец)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6314" y="3714752"/>
            <a:ext cx="3571900" cy="25513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Samsung\Pictures\image007-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85786" y="357166"/>
            <a:ext cx="75724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Игра «Зимующие и перелётные птицы»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57356" y="857232"/>
            <a:ext cx="52864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Выбери перелётную птицу!</a:t>
            </a:r>
            <a:endParaRPr lang="ru-RU" sz="3200" b="1" dirty="0">
              <a:solidFill>
                <a:srgbClr val="7030A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1500174"/>
            <a:ext cx="3620245" cy="226442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4071942"/>
            <a:ext cx="3744416" cy="252918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6314" y="2857496"/>
            <a:ext cx="3482770" cy="25200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Samsung\Pictures\image007-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928794" y="357166"/>
            <a:ext cx="51435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Выбери зимующую птицу!</a:t>
            </a:r>
            <a:endParaRPr lang="ru-RU" sz="3200" b="1" dirty="0">
              <a:solidFill>
                <a:srgbClr val="7030A0"/>
              </a:solidFill>
            </a:endParaRPr>
          </a:p>
        </p:txBody>
      </p:sp>
      <p:pic>
        <p:nvPicPr>
          <p:cNvPr id="6" name="Picture 8" descr="https://ds05.infourok.ru/uploads/ex/009c/00176cb3-463ae102/img4.jpg"/>
          <p:cNvPicPr>
            <a:picLocks noChangeAspect="1" noChangeArrowheads="1"/>
          </p:cNvPicPr>
          <p:nvPr/>
        </p:nvPicPr>
        <p:blipFill>
          <a:blip r:embed="rId3" cstate="print"/>
          <a:srcRect l="9163" t="1690" r="31970" b="3171"/>
          <a:stretch>
            <a:fillRect/>
          </a:stretch>
        </p:blipFill>
        <p:spPr bwMode="auto">
          <a:xfrm>
            <a:off x="5643570" y="1357298"/>
            <a:ext cx="2828945" cy="2571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3240" y="4286256"/>
            <a:ext cx="2916352" cy="20831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20" descr="C:\Users\Samsung\Pictures\05080077901.jpg"/>
          <p:cNvPicPr>
            <a:picLocks noChangeAspect="1" noChangeArrowheads="1"/>
          </p:cNvPicPr>
          <p:nvPr/>
        </p:nvPicPr>
        <p:blipFill>
          <a:blip r:embed="rId5"/>
          <a:srcRect l="15625" r="4687"/>
          <a:stretch>
            <a:fillRect/>
          </a:stretch>
        </p:blipFill>
        <p:spPr bwMode="auto">
          <a:xfrm flipH="1">
            <a:off x="1785918" y="1000108"/>
            <a:ext cx="3214710" cy="24288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900igr.net/up/datas/120140/0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221</Words>
  <Application>Microsoft Office PowerPoint</Application>
  <PresentationFormat>Экран (4:3)</PresentationFormat>
  <Paragraphs>49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«Пернатые жители Кузбасса» Что мы Родиной зовем Край, где мы с тобой живем… В. Степанов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«Пернатые жители Кузбасса» Что мы Родиной зовем Край,</dc:title>
  <dc:creator>Samsung</dc:creator>
  <cp:lastModifiedBy>Samsung</cp:lastModifiedBy>
  <cp:revision>20</cp:revision>
  <dcterms:created xsi:type="dcterms:W3CDTF">2022-03-12T13:22:35Z</dcterms:created>
  <dcterms:modified xsi:type="dcterms:W3CDTF">2022-03-12T16:34:12Z</dcterms:modified>
</cp:coreProperties>
</file>