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7" r:id="rId9"/>
    <p:sldId id="268" r:id="rId10"/>
    <p:sldId id="271" r:id="rId11"/>
    <p:sldId id="27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BFBC9A-ED7B-ED11-693E-3CEB202BF7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859" y="1929192"/>
            <a:ext cx="10799576" cy="196327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 с детьми младшего дошкольного возраста»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65A011-6ADB-4D24-949F-CAE304D288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27459" y="4731373"/>
            <a:ext cx="2521976" cy="1248086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</a:t>
            </a:r>
          </a:p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Балдина И.В.</a:t>
            </a:r>
          </a:p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Катышева Е.А.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4E9592-C02E-033B-3CF6-B3479ED306CC}"/>
              </a:ext>
            </a:extLst>
          </p:cNvPr>
          <p:cNvSpPr txBox="1"/>
          <p:nvPr/>
        </p:nvSpPr>
        <p:spPr>
          <a:xfrm>
            <a:off x="462988" y="143452"/>
            <a:ext cx="10967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бюджетное дошкольное образовательное учреждение «Детский сад №21 «Гнёздышко»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656F7F-1BC5-3BA0-F727-B5F89E5E9C99}"/>
              </a:ext>
            </a:extLst>
          </p:cNvPr>
          <p:cNvSpPr txBox="1"/>
          <p:nvPr/>
        </p:nvSpPr>
        <p:spPr>
          <a:xfrm>
            <a:off x="462987" y="6107454"/>
            <a:ext cx="114152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Междуреченск 2022 </a:t>
            </a:r>
          </a:p>
        </p:txBody>
      </p:sp>
    </p:spTree>
    <p:extLst>
      <p:ext uri="{BB962C8B-B14F-4D97-AF65-F5344CB8AC3E}">
        <p14:creationId xmlns:p14="http://schemas.microsoft.com/office/powerpoint/2010/main" val="885035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7E1D62-AE35-B172-E1EE-3F1CF2682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4494" y="0"/>
            <a:ext cx="2820988" cy="569259"/>
          </a:xfrm>
        </p:spPr>
        <p:txBody>
          <a:bodyPr>
            <a:norm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67EF86-E09C-8946-3102-08F0B72BB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7836" y="683557"/>
            <a:ext cx="10405128" cy="820272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для психо-терапевтической и развивающей работы. Сказку может рассказывать взрослый, либо это может быть групповое рассказывание.</a:t>
            </a: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E918A823-08F6-FAB4-FA9C-6CDC05E2B2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0418" y="1810871"/>
            <a:ext cx="5008283" cy="3756212"/>
          </a:xfr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1A928FB-60A6-0B3C-331A-F9BD331A4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10871"/>
            <a:ext cx="5008283" cy="375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911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7C29BC-1BFA-3993-8941-0E867D6F0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152400"/>
            <a:ext cx="10423058" cy="986118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стремимся к полной реализации, в жизни каждого ребенка, трех моментов: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F623ACD-6E4C-CC0A-9031-A666883FD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74376" y="1336739"/>
            <a:ext cx="9502589" cy="1899520"/>
          </a:xfrm>
        </p:spPr>
        <p:txBody>
          <a:bodyPr>
            <a:norm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достаточной индивидуальной умственной нагрузки 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условий для преобладания положительных эмоциональных впечатлений 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полное</a:t>
            </a:r>
            <a: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удовлетворение потребности в движении. 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C55405A4-1E65-6B2C-AFB9-D591F7838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929" y="4598894"/>
            <a:ext cx="4338918" cy="1084730"/>
          </a:xfrm>
        </p:spPr>
        <p:txBody>
          <a:bodyPr>
            <a:normAutofit/>
          </a:bodyPr>
          <a:lstStyle/>
          <a:p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080853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FB11BCC-5F93-5445-2011-E16698E4C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1683" y="327212"/>
            <a:ext cx="9768634" cy="11519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</a:t>
            </a:r>
            <a: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 состояние полного физического, душевного и социального благополучия, а не только отсутствие болезней и физических дефектов.</a:t>
            </a:r>
          </a:p>
          <a:p>
            <a:pPr marL="0" indent="0" algn="ctr">
              <a:buNone/>
            </a:pP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(Всемирная организация здравоохранения)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32B388-6BA3-8F21-93F4-F17C709BC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82" y="1808490"/>
            <a:ext cx="6847354" cy="446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59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1446B-8CCC-3E07-B172-2E1389F460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906" y="197225"/>
            <a:ext cx="10951976" cy="1407458"/>
          </a:xfrm>
        </p:spPr>
        <p:txBody>
          <a:bodyPr/>
          <a:lstStyle/>
          <a:p>
            <a:pPr algn="ctr">
              <a:lnSpc>
                <a:spcPts val="1575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сохранения и стимулирования здоровья.</a:t>
            </a:r>
            <a:br>
              <a:rPr lang="ru-RU" sz="1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0" i="0" dirty="0">
                <a:solidFill>
                  <a:srgbClr val="181818"/>
                </a:solidFill>
                <a:effectLst/>
                <a:latin typeface="Open Sans" panose="020B0606030504020204" pitchFamily="34" charset="0"/>
              </a:rPr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C791D95-E4BF-9FC8-267C-80C3583F1C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4424" y="654424"/>
            <a:ext cx="10551458" cy="6078069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после сна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Точечный массаж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Воздушные ванны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занятия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Проветривание спальни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для глаз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0E77D9-3694-244D-0311-007AA1684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391" y="1715909"/>
            <a:ext cx="7727773" cy="3426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1882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C68AD-6A5A-E982-0A53-C39E0B9B3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953" y="170330"/>
            <a:ext cx="4954588" cy="685800"/>
          </a:xfrm>
        </p:spPr>
        <p:txBody>
          <a:bodyPr>
            <a:norm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7A8BACF-B9EE-9460-17F4-533F910DD5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5106" y="1990165"/>
            <a:ext cx="3518930" cy="4482351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6077976-DBA1-7405-7DD9-35E37CABB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5106" y="891988"/>
            <a:ext cx="3496235" cy="793374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всем детям, особенно с речевыми проблемами. Проводиться в любой удобный отрезок времени.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EDAFD7-DA9C-2154-B975-EFFA883BCFEA}"/>
              </a:ext>
            </a:extLst>
          </p:cNvPr>
          <p:cNvSpPr txBox="1"/>
          <p:nvPr/>
        </p:nvSpPr>
        <p:spPr>
          <a:xfrm>
            <a:off x="6494929" y="456020"/>
            <a:ext cx="61049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000" b="1" i="1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Дыхательная гимнастика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736191-6A53-31ED-030B-7C90DA4F28FE}"/>
              </a:ext>
            </a:extLst>
          </p:cNvPr>
          <p:cNvSpPr txBox="1"/>
          <p:nvPr/>
        </p:nvSpPr>
        <p:spPr>
          <a:xfrm>
            <a:off x="6580094" y="856131"/>
            <a:ext cx="403187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Проводится в проветриваемом помещении, воспитатель дает детям инструкции об гигиене полости носа.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0ED407-93DC-9228-AB0E-5457E1643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673" y="2249465"/>
            <a:ext cx="5278717" cy="396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71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878F0-4016-3D61-1E20-36CF1836A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518" y="192741"/>
            <a:ext cx="3657600" cy="560294"/>
          </a:xfrm>
        </p:spPr>
        <p:txBody>
          <a:bodyPr>
            <a:norm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D81FB9-AA00-B3EB-68F3-C4BF398DD1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8542" y="811304"/>
            <a:ext cx="9986682" cy="748554"/>
          </a:xfrm>
        </p:spPr>
        <p:txBody>
          <a:bodyPr>
            <a:normAutofit/>
          </a:bodyPr>
          <a:lstStyle/>
          <a:p>
            <a:pPr algn="ctr"/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Подбираются в соответствии с возрастом ребенка, местом и временем её проведения. В детском саду используем лишь элементы.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C31ADE39-A2CD-7807-F607-D97BD749C0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7084" y="1721225"/>
            <a:ext cx="5315552" cy="4606812"/>
          </a:xfrm>
        </p:spPr>
      </p:pic>
    </p:spTree>
    <p:extLst>
      <p:ext uri="{BB962C8B-B14F-4D97-AF65-F5344CB8AC3E}">
        <p14:creationId xmlns:p14="http://schemas.microsoft.com/office/powerpoint/2010/main" val="2938367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ECEEC-7781-9F97-B4D0-E1CF92DE5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2047" y="376516"/>
            <a:ext cx="2880566" cy="537882"/>
          </a:xfrm>
        </p:spPr>
        <p:txBody>
          <a:bodyPr>
            <a:norm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Релаксация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710B36E-3072-0B28-4C72-A43D904ED7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1755" y="2187389"/>
            <a:ext cx="5383696" cy="4025154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ED13BF7A-225D-C7BB-6CFC-0F7DE7CA2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97709" y="1109382"/>
            <a:ext cx="3851788" cy="73958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спокойная классическая музыка например, звуки природы, Чайковский, Рахманинов и т. д.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29DE5A-5EED-02BD-3E2A-141547B1EB62}"/>
              </a:ext>
            </a:extLst>
          </p:cNvPr>
          <p:cNvSpPr txBox="1"/>
          <p:nvPr/>
        </p:nvSpPr>
        <p:spPr>
          <a:xfrm>
            <a:off x="1449387" y="514288"/>
            <a:ext cx="61049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000" b="1" i="1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Физическая культура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B7C6FE-2746-8E82-B248-7ACC350AA52D}"/>
              </a:ext>
            </a:extLst>
          </p:cNvPr>
          <p:cNvSpPr txBox="1"/>
          <p:nvPr/>
        </p:nvSpPr>
        <p:spPr>
          <a:xfrm>
            <a:off x="1128042" y="1006768"/>
            <a:ext cx="40662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Занятия проводятся в соответствии с программой, перед занятием необходимо хорошо проветрить помещение.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49F26B-27AB-5DA9-CABB-8E69FC85E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35" y="2178425"/>
            <a:ext cx="5384611" cy="402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70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B11691-27F8-A7E8-19C8-AC732C1A9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165" y="295028"/>
            <a:ext cx="4831976" cy="685800"/>
          </a:xfrm>
        </p:spPr>
        <p:txBody>
          <a:bodyPr>
            <a:norm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побуждения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412C66C-7052-D9B5-C669-DB742A00F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485" y="2133872"/>
            <a:ext cx="3244101" cy="3947685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24A7DE46-E9BF-4F1A-3528-448466EE02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9485" y="1187016"/>
            <a:ext cx="3039126" cy="77445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проведения различна: упражнения на кроватках, обширное умывание.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F19628C-8003-5F31-1FB6-771ED54A3052}"/>
              </a:ext>
            </a:extLst>
          </p:cNvPr>
          <p:cNvSpPr txBox="1">
            <a:spLocks/>
          </p:cNvSpPr>
          <p:nvPr/>
        </p:nvSpPr>
        <p:spPr>
          <a:xfrm>
            <a:off x="7076049" y="430306"/>
            <a:ext cx="3083858" cy="55052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</a:t>
            </a: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C7AD6CA5-EA6C-907E-1EE8-009FCA5661C6}"/>
              </a:ext>
            </a:extLst>
          </p:cNvPr>
          <p:cNvSpPr txBox="1">
            <a:spLocks/>
          </p:cNvSpPr>
          <p:nvPr/>
        </p:nvSpPr>
        <p:spPr>
          <a:xfrm>
            <a:off x="6921315" y="1187016"/>
            <a:ext cx="2743198" cy="14836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2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по дорожкам, легкий бег из спальни в группу с разницей температуры в помещениях и другие.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16FDD8-60DA-B2C7-2E2D-4E23E385E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459" y="2189763"/>
            <a:ext cx="3173506" cy="390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76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35F4B-B6AB-92AE-6F58-1C5AD122F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872" y="303424"/>
            <a:ext cx="7135905" cy="461682"/>
          </a:xfrm>
        </p:spPr>
        <p:txBody>
          <a:bodyPr>
            <a:normAutofit/>
          </a:bodyPr>
          <a:lstStyle/>
          <a:p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Привитие культурно-гигиенических навыков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592773D-B327-7045-963E-EEF701BE53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3013" y="1204026"/>
            <a:ext cx="4536141" cy="5327789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A1D7C818-030D-675B-D516-D5F241220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68823" y="787867"/>
            <a:ext cx="3657600" cy="55133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в течение дня.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2BD012-44DB-DD11-F5FE-8B5F39CA5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628" y="147135"/>
            <a:ext cx="4383404" cy="7742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7442EA-1DBC-2EFD-261C-F142DE340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930" y="2118514"/>
            <a:ext cx="5674790" cy="4264357"/>
          </a:xfrm>
          <a:prstGeom prst="rect">
            <a:avLst/>
          </a:prstGeom>
        </p:spPr>
      </p:pic>
      <p:sp>
        <p:nvSpPr>
          <p:cNvPr id="8" name="Текст 3">
            <a:extLst>
              <a:ext uri="{FF2B5EF4-FFF2-40B4-BE49-F238E27FC236}">
                <a16:creationId xmlns:a16="http://schemas.microsoft.com/office/drawing/2014/main" id="{87E61B12-82A6-9747-C891-F9D92FACE427}"/>
              </a:ext>
            </a:extLst>
          </p:cNvPr>
          <p:cNvSpPr txBox="1">
            <a:spLocks/>
          </p:cNvSpPr>
          <p:nvPr/>
        </p:nvSpPr>
        <p:spPr>
          <a:xfrm>
            <a:off x="6804211" y="894595"/>
            <a:ext cx="4045978" cy="6678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2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показ педагога, использовать наглядный материал ориентиры.</a:t>
            </a:r>
          </a:p>
        </p:txBody>
      </p:sp>
    </p:spTree>
    <p:extLst>
      <p:ext uri="{BB962C8B-B14F-4D97-AF65-F5344CB8AC3E}">
        <p14:creationId xmlns:p14="http://schemas.microsoft.com/office/powerpoint/2010/main" val="494236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5CA9D-0362-9249-1B1E-443B97499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564" y="197223"/>
            <a:ext cx="3720353" cy="560294"/>
          </a:xfrm>
        </p:spPr>
        <p:txBody>
          <a:bodyPr>
            <a:norm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Точечный самомассаж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8CFBF33-4A99-F550-F489-5BC149D997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7507" y="1833283"/>
            <a:ext cx="3348317" cy="4464423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790715B-648D-D49E-C9F4-91FEA9179D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7506" y="840441"/>
            <a:ext cx="3348318" cy="992842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строго по специальной методике, показана детям с частыми простудными заболеваниями и для профилактики ОРЗ.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EE1645-CC62-8881-9161-47CCF922278B}"/>
              </a:ext>
            </a:extLst>
          </p:cNvPr>
          <p:cNvSpPr txBox="1"/>
          <p:nvPr/>
        </p:nvSpPr>
        <p:spPr>
          <a:xfrm>
            <a:off x="7427259" y="357407"/>
            <a:ext cx="27297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000" b="1" i="1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Самомассаж</a:t>
            </a:r>
            <a:endParaRPr lang="ru-RU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39EA80-6DDB-67E1-B425-3DC9F3A7C9B4}"/>
              </a:ext>
            </a:extLst>
          </p:cNvPr>
          <p:cNvSpPr txBox="1"/>
          <p:nvPr/>
        </p:nvSpPr>
        <p:spPr>
          <a:xfrm>
            <a:off x="6987990" y="840441"/>
            <a:ext cx="3169022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Проводится под словесное сопровождение с разными предметами (Су- Джок, массажные шарики, карандаши, прищепки, орехи, шишки и т.д.)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8A4494-FDE9-F126-AE1D-52FC0D7D1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000" y="2508088"/>
            <a:ext cx="4866269" cy="364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03241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938</TotalTime>
  <Words>338</Words>
  <Application>Microsoft Office PowerPoint</Application>
  <PresentationFormat>Широкоэкранный</PresentationFormat>
  <Paragraphs>50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Century Gothic</vt:lpstr>
      <vt:lpstr>Open Sans</vt:lpstr>
      <vt:lpstr>Times New Roman</vt:lpstr>
      <vt:lpstr>Wingdings</vt:lpstr>
      <vt:lpstr>Wingdings 3</vt:lpstr>
      <vt:lpstr>Сектор</vt:lpstr>
      <vt:lpstr>«Использование здоровьесберегающих технологий с детьми младшего дошкольного возраста»</vt:lpstr>
      <vt:lpstr>Презентация PowerPoint</vt:lpstr>
      <vt:lpstr>технологии сохранения и стимулирования здоровья.     </vt:lpstr>
      <vt:lpstr>Пальчиковая гимнастика</vt:lpstr>
      <vt:lpstr>Подвижные игры</vt:lpstr>
      <vt:lpstr>Релаксация</vt:lpstr>
      <vt:lpstr>Гимнастика побуждения</vt:lpstr>
      <vt:lpstr>Привитие культурно-гигиенических навыков</vt:lpstr>
      <vt:lpstr>Точечный самомассаж</vt:lpstr>
      <vt:lpstr>Сказкотерапия</vt:lpstr>
      <vt:lpstr>Мы стремимся к полной реализации, в жизни каждого ребенка, трех моментов: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«Использование здоровьесберегающих технологий с детьми младшего дошкольного возраста»</dc:title>
  <dc:creator>Ирина Балдина</dc:creator>
  <cp:lastModifiedBy>Ирина Балдина</cp:lastModifiedBy>
  <cp:revision>13</cp:revision>
  <dcterms:created xsi:type="dcterms:W3CDTF">2022-10-19T16:34:37Z</dcterms:created>
  <dcterms:modified xsi:type="dcterms:W3CDTF">2022-10-20T15:01:10Z</dcterms:modified>
</cp:coreProperties>
</file>