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8"/>
  </p:notesMasterIdLst>
  <p:sldIdLst>
    <p:sldId id="256" r:id="rId2"/>
    <p:sldId id="275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74" r:id="rId11"/>
    <p:sldId id="268" r:id="rId12"/>
    <p:sldId id="269" r:id="rId13"/>
    <p:sldId id="270" r:id="rId14"/>
    <p:sldId id="272" r:id="rId15"/>
    <p:sldId id="271" r:id="rId16"/>
    <p:sldId id="26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60"/>
  </p:normalViewPr>
  <p:slideViewPr>
    <p:cSldViewPr>
      <p:cViewPr varScale="1">
        <p:scale>
          <a:sx n="83" d="100"/>
          <a:sy n="83" d="100"/>
        </p:scale>
        <p:origin x="-145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1736A-9114-4C89-ADA3-6254BC8E4E27}" type="datetimeFigureOut">
              <a:rPr lang="ru-RU" smtClean="0"/>
              <a:pPr/>
              <a:t>01.10.2022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95F5F-F04F-4F7A-8693-81326F23A6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35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95F5F-F04F-4F7A-8693-81326F23A6E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85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95F5F-F04F-4F7A-8693-81326F23A6E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85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95F5F-F04F-4F7A-8693-81326F23A6E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85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95F5F-F04F-4F7A-8693-81326F23A6E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85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95F5F-F04F-4F7A-8693-81326F23A6E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85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95F5F-F04F-4F7A-8693-81326F23A6E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85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95F5F-F04F-4F7A-8693-81326F23A6E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85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95F5F-F04F-4F7A-8693-81326F23A6E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85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95F5F-F04F-4F7A-8693-81326F23A6E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85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95F5F-F04F-4F7A-8693-81326F23A6E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85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95F5F-F04F-4F7A-8693-81326F23A6E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85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01.10.2022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01.10.2022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01.10.2022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IUser\Desktop\&#1080;&#1075;&#1088;&#1099;,%20&#1092;&#1080;&#1083;&#1100;&#1084;&#1099;\&#1053;&#1077;&#1074;&#1077;&#1088;&#1086;&#1042;%20&#1075;&#1086;&#1089;&#1090;&#1103;&#1093;%20&#1091;%20&#1089;&#1082;&#1072;&#1079;&#1082;&#1080;\&#1043;&#1086;&#1083;&#1086;&#1089;%20017.m4a" TargetMode="Externa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20.png"/><Relationship Id="rId4" Type="http://schemas.openxmlformats.org/officeDocument/2006/relationships/image" Target="../media/image38.jpeg"/><Relationship Id="rId9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IUser\Desktop\&#1080;&#1075;&#1088;&#1099;,%20&#1092;&#1080;&#1083;&#1100;&#1084;&#1099;\&#1053;&#1077;&#1074;&#1077;&#1088;&#1086;&#1042;%20&#1075;&#1086;&#1089;&#1090;&#1103;&#1093;%20&#1091;%20&#1089;&#1082;&#1072;&#1079;&#1082;&#1080;\&#1043;&#1086;&#1083;&#1086;&#1089;%20018.m4a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microsoft.com/office/2007/relationships/hdphoto" Target="../media/hdphoto17.wdp"/><Relationship Id="rId10" Type="http://schemas.microsoft.com/office/2007/relationships/hdphoto" Target="../media/hdphoto18.wdp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IUser\Desktop\&#1080;&#1075;&#1088;&#1099;,%20&#1092;&#1080;&#1083;&#1100;&#1084;&#1099;\&#1053;&#1077;&#1074;&#1077;&#1088;&#1086;&#1042;%20&#1075;&#1086;&#1089;&#1090;&#1103;&#1093;%20&#1091;%20&#1089;&#1082;&#1072;&#1079;&#1082;&#1080;\&#1043;&#1086;&#1083;&#1086;&#1089;%20021.m4a" TargetMode="External"/><Relationship Id="rId6" Type="http://schemas.microsoft.com/office/2007/relationships/hdphoto" Target="../media/hdphoto19.wdp"/><Relationship Id="rId5" Type="http://schemas.openxmlformats.org/officeDocument/2006/relationships/image" Target="../media/image50.png"/><Relationship Id="rId10" Type="http://schemas.openxmlformats.org/officeDocument/2006/relationships/image" Target="../media/image20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IUser\Desktop\&#1080;&#1075;&#1088;&#1099;,%20&#1092;&#1080;&#1083;&#1100;&#1084;&#1099;\&#1053;&#1077;&#1074;&#1077;&#1088;&#1086;&#1042;%20&#1075;&#1086;&#1089;&#1090;&#1103;&#1093;%20&#1091;%20&#1089;&#1082;&#1072;&#1079;&#1082;&#1080;\&#1043;&#1086;&#1083;&#1086;&#1089;%20020.m4a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notesSlide" Target="../notesSlides/notesSlide11.xml"/><Relationship Id="rId7" Type="http://schemas.microsoft.com/office/2007/relationships/hdphoto" Target="../media/hdphoto21.wdp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IUser\Desktop\&#1080;&#1075;&#1088;&#1099;,%20&#1092;&#1080;&#1083;&#1100;&#1084;&#1099;\&#1053;&#1077;&#1074;&#1077;&#1088;&#1086;&#1042;%20&#1075;&#1086;&#1089;&#1090;&#1103;&#1093;%20&#1091;%20&#1089;&#1082;&#1072;&#1079;&#1082;&#1080;\&#1043;&#1086;&#1083;&#1086;&#1089;%20022.m4a" TargetMode="External"/><Relationship Id="rId6" Type="http://schemas.openxmlformats.org/officeDocument/2006/relationships/image" Target="../media/image58.png"/><Relationship Id="rId11" Type="http://schemas.microsoft.com/office/2007/relationships/hdphoto" Target="../media/hdphoto22.wdp"/><Relationship Id="rId5" Type="http://schemas.microsoft.com/office/2007/relationships/hdphoto" Target="../media/hdphoto20.wdp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4.png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pos=0&amp;img_url=https://sun9-47.userapi.com/c857036/v857036560/d16be/7qYY5fuEMdY.jpg&amp;text=&#1082;&#1072;&#1088;&#1090;&#1080;&#1085;&#1082;&#1080;%20&#1076;&#1083;&#1103;%20&#1076;&#1077;&#1090;&#1077;&#1081;%20&#1090;&#1088;&#1080;%20&#1082;&#1086;&#1090;&#1072;%20&#1085;&#1072;%20&#1087;&#1088;&#1086;&#1079;&#1088;&#1072;&#1095;&#1085;&#1086;&#1084;%20&#1092;&#1086;&#1085;&#1077;&amp;lr=11287&amp;rpt=simage&amp;source=wiz" TargetMode="External"/><Relationship Id="rId13" Type="http://schemas.openxmlformats.org/officeDocument/2006/relationships/hyperlink" Target="https://yandex.ru/images/search?text=&#1082;&#1072;&#1088;&#1090;&#1080;&#1085;&#1082;&#1080;%20&#1076;&#1083;&#1103;%20&#1076;&#1077;&#1090;&#1077;&#1081;%20&#1084;&#1099;&#1096;&#1100;%20&#1085;&#1072;%20&#1087;&#1088;&#1086;&#1079;&#1088;&#1072;&#1095;&#1085;&#1086;&#1084;%20&#1092;&#1086;&#1085;&#1077;&amp;stype=image&amp;lr=11287&amp;source=wiz&amp;pos=27&amp;img_url=https://nukadeti.ru/content/images/static/draw800x800/12_139.jpg&amp;rpt=simage" TargetMode="External"/><Relationship Id="rId18" Type="http://schemas.openxmlformats.org/officeDocument/2006/relationships/hyperlink" Target="https://yandex.ru/images/search?text=&#1082;&#1072;&#1088;&#1090;&#1080;&#1085;&#1082;&#1080;%20&#1076;&#1083;&#1103;%20&#1076;&#1077;&#1090;&#1077;&#1081;%20&#1084;&#1077;&#1076;&#1074;&#1077;&#1076;&#1100;%20&#1085;&#1072;%20&#1087;&#1088;&#1086;&#1079;&#1088;&#1072;&#1095;&#1085;&#1086;&#1084;%20&#1092;&#1086;&#1085;&#1077;&amp;stype=image&amp;lr=11287&amp;source=wiz&amp;p=2&amp;pos=76&amp;rpt=simage&amp;img_url=https://s8.hostingkartinok.com/uploads/images/2019/02/d811ab499e1c53364804b642b068066b.png" TargetMode="External"/><Relationship Id="rId26" Type="http://schemas.openxmlformats.org/officeDocument/2006/relationships/hyperlink" Target="https://yandex.ru/images/search?text=&#1075;&#1080;&#1092;&#1082;&#1080;%20&#1084;&#1086;&#1083;&#1086;&#1076;&#1077;&#1094;&amp;stype=image&amp;lr=11287&amp;source=wiz&amp;pos=17&amp;img_url=https://sun1-93.userapi.com/UbBeKsN-9RvYz0Pd-CRlN45I8uCNpqT2rqIAnA/w0_3a67MLeE.jpg&amp;rpt=simage" TargetMode="External"/><Relationship Id="rId3" Type="http://schemas.openxmlformats.org/officeDocument/2006/relationships/hyperlink" Target="https://yandex.ru/images/search?text=&#1082;&#1072;&#1088;&#1090;&#1080;&#1085;&#1082;&#1080;%20&#1076;&#1083;&#1103;%20&#1076;&#1077;&#1090;&#1077;&#1081;%20&#1089;&#1086;&#1073;&#1072;&#1082;&#1072;%20&#1085;&#1072;%20&#1087;&#1088;&#1086;&#1079;&#1088;&#1072;&#1095;&#1085;&#1086;&#1084;%20&#1092;&#1086;&#1085;&#1077;&amp;stype=image&amp;lr=11287&amp;source=wiz&amp;pos=4&amp;img_url=https://sun1-19.userapi.com/p268E1myH0KvmgZjJAIlFzK4zIFhVIyNmfdv4g/l789JnbZlpo.jpg&amp;rpt=simage" TargetMode="External"/><Relationship Id="rId21" Type="http://schemas.openxmlformats.org/officeDocument/2006/relationships/hyperlink" Target="https://yandex.ru/images/search?text=&#1082;&#1072;&#1088;&#1090;&#1080;&#1085;&#1082;&#1080;%20&#1076;&#1083;&#1103;%20&#1076;&#1077;&#1090;&#1077;&#1081;%20&#1088;&#1077;&#1087;&#1082;&#1072;%20&#1085;&#1072;%20&#1087;&#1088;&#1086;&#1079;&#1088;&#1072;&#1095;&#1085;&#1086;&#1084;%20&#1092;&#1086;&#1085;&#1077;&amp;stype=image&amp;lr=11287&amp;source=wiz&amp;pos=11&amp;img_url=https://tipik.ru/wp-content/uploads/2019/10/%D0%9A%D0%B0%D1%80%D1%82%D0%B8%D0%BD%D0%BA%D0%B0-%D1%80%D0%B5%D0%BF%D0%BA%D0%B0-%D0%BD%D0%B0-%D0%BF%D1%80%D0%BE%D0%B7%D1%80%D0%B0%D1%87%D0%BD%D0%BE%D0%BC-%D1%84%D0%BE%D0%BD%D0%B5009.jpg&amp;rpt=simage" TargetMode="External"/><Relationship Id="rId7" Type="http://schemas.openxmlformats.org/officeDocument/2006/relationships/hyperlink" Target="https://yandex.ru/images/search?text=&#1082;&#1072;&#1088;&#1090;&#1080;&#1085;&#1082;&#1080;%20&#1076;&#1083;&#1103;%20&#1076;&#1077;&#1090;&#1077;&#1081;%20&#1073;&#1072;&#1090;&#1086;&#1085;%20&#1085;&#1072;%20&#1087;&#1088;&#1086;&#1079;&#1088;&#1072;&#1095;&#1085;&#1086;&#1084;%20&#1092;&#1086;&#1085;&#1077;&amp;stype=image&amp;lr=11287&amp;source=wiz&amp;p=21&amp;pos=647&amp;rpt=simage&amp;img_url=https://st.depositphotos.com/1713003/4713/v/950/depositphotos_47135351-stock-illustration-bread.jpg" TargetMode="External"/><Relationship Id="rId12" Type="http://schemas.openxmlformats.org/officeDocument/2006/relationships/hyperlink" Target="https://yandex.ru/images/search?text=&#1082;&#1072;&#1088;&#1090;&#1080;&#1085;&#1082;&#1080;%20&#1076;&#1083;&#1103;%20&#1076;&#1077;&#1090;&#1077;&#1081;%20&#1082;&#1091;&#1088;&#1086;&#1095;&#1082;&#1072;%20&#1088;&#1103;&#1073;&#1072;%20&#1085;&#1072;%20&#1087;&#1088;&#1086;&#1079;&#1088;&#1072;&#1095;&#1085;&#1086;&#1084;%20&#1092;&#1086;&#1085;&#1077;&amp;stype=image&amp;lr=11287&amp;source=wiz&amp;pos=22&amp;img_url=https://i.ytimg.com/vi/hoAO-XVC5qM/maxresdefault.jpg&amp;rpt=simage" TargetMode="External"/><Relationship Id="rId17" Type="http://schemas.openxmlformats.org/officeDocument/2006/relationships/hyperlink" Target="https://yandex.ru/images/search?text=&#1082;&#1072;&#1088;&#1090;&#1080;&#1085;&#1082;&#1080;%20&#1076;&#1083;&#1103;%20&#1076;&#1077;&#1090;&#1077;&#1081;%20&#1087;&#1077;&#1090;&#1091;&#1093;%20&#1085;&#1072;%20&#1087;&#1088;&#1086;&#1079;&#1088;&#1072;&#1095;&#1085;&#1086;&#1084;%20&#1092;&#1086;&#1085;&#1077;&amp;stype=image&amp;lr=11287&amp;source=wiz&amp;p=1&amp;pos=59&amp;rpt=simage&amp;img_url=https://i.pinimg.com/originals/ea/d2/56/ead256734c69f55edd1dc1e5f85cae30.png" TargetMode="External"/><Relationship Id="rId25" Type="http://schemas.openxmlformats.org/officeDocument/2006/relationships/hyperlink" Target="https://yandex.ru/images/search?text=&#1082;&#1072;&#1088;&#1090;&#1080;&#1085;&#1082;&#1080;%20&#1076;&#1083;&#1103;%20&#1076;&#1077;&#1090;&#1077;&#1081;%20&#1076;&#1077;&#1076;%20&#1085;&#1072;%20&#1087;&#1088;&#1086;&#1079;&#1088;&#1072;&#1095;&#1085;&#1086;&#1084;%20&#1092;&#1086;&#1085;&#1077;&amp;stype=image&amp;lr=11287&amp;source=wiz&amp;pos=2&amp;img_url=https://pbs.twimg.com/media/DkaJb4BXcAAU8cy.png&amp;rpt=simage" TargetMode="External"/><Relationship Id="rId2" Type="http://schemas.openxmlformats.org/officeDocument/2006/relationships/hyperlink" Target="https://yandex.ru/images/search?text=&#1082;&#1072;&#1088;&#1090;&#1080;&#1085;&#1082;&#1080;%20&#1076;&#1083;&#1103;%20&#1076;&#1077;&#1090;&#1077;&#1081;%20&#1082;&#1086;&#1096;&#1082;&#1072;%20&#1085;&#1072;%20&#1087;&#1088;&#1086;&#1079;&#1088;&#1072;&#1095;&#1085;&#1086;&#1084;%20&#1092;&#1086;&#1085;&#1077;&amp;stype=image&amp;lr=11287&amp;source=wiz&amp;pos=2&amp;img_url=https://imulimul.files.wordpress.com/2018/03/cat.png&amp;rpt=simage" TargetMode="External"/><Relationship Id="rId16" Type="http://schemas.openxmlformats.org/officeDocument/2006/relationships/hyperlink" Target="https://yandex.ru/images/search?text=&#1082;&#1072;&#1088;&#1090;&#1080;&#1085;&#1082;&#1080;%20&#1076;&#1083;&#1103;%20&#1076;&#1077;&#1090;&#1077;&#1081;%20&#1090;&#1088;&#1080;%20&#1084;&#1077;&#1076;&#1074;&#1077;&#1076;&#1103;%20&#1085;&#1072;%20&#1087;&#1088;&#1086;&#1079;&#1088;&#1072;&#1095;&#1085;&#1086;&#1084;%20&#1092;&#1086;&#1085;&#1077;&amp;stype=image&amp;lr=11287&amp;source=wiz&amp;pos=21&amp;img_url=https://3.bp.blogspot.com/-5C9L4sOG1eo/VTqDv_QmFXI/AAAAAAAAA7k/suYQjLI54Pc/s1600/Tiga+Ekor+Beruang.jpg&amp;rpt=simage" TargetMode="External"/><Relationship Id="rId20" Type="http://schemas.openxmlformats.org/officeDocument/2006/relationships/hyperlink" Target="https://yandex.ru/images/search?text=&#1082;&#1072;&#1088;&#1090;&#1080;&#1085;&#1082;&#1080;%20&#1076;&#1083;&#1103;%20&#1076;&#1077;&#1090;&#1077;&#1081;%20&#1083;&#1080;&#1089;&#1072;%20&#1085;&#1072;%20&#1087;&#1088;&#1086;&#1079;&#1088;&#1072;&#1095;&#1085;&#1086;&#1084;%20&#1092;&#1086;&#1085;&#1077;&amp;stype=image&amp;lr=11287&amp;source=wiz&amp;p=16&amp;pos=509&amp;rpt=simage&amp;img_url=https://st.depositphotos.com/1001009/3111/i/950/depositphotos_31116453-stock-photo-female-fox-in-a-green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andex.ru/images/search?text=&#1082;&#1072;&#1088;&#1090;&#1080;&#1085;&#1082;&#1080;%20&#1076;&#1083;&#1103;%20&#1076;&#1077;&#1090;&#1077;&#1081;%20&#1082;&#1072;&#1088;&#1072;&#1074;&#1072;&#1081;%20&#1085;&#1072;%20&#1087;&#1088;&#1086;&#1079;&#1088;&#1072;&#1095;&#1085;&#1086;&#1084;%20&#1092;&#1086;&#1085;&#1077;&amp;lr=11287&amp;p=1&amp;pos=37&amp;rpt=simage&amp;img_url=https://sun9-61.userapi.com/impf/c846121/v846121151/1f3bed/lGyI91yGzAA.jpg?size=256x256&amp;quality=96&amp;proxy=1&amp;sign=e8cac9944aee2011fbe196bd58451bb9&amp;type=album&amp;rlt_url=http://ivhleb.ru/images/cms/data/konditerka/karavaj-1.png&amp;ogl_url=https://sun9-61.userapi.com/impf/c846121/v846121151/1f3bed/lGyI91yGzAA.jpg?size=256x256&amp;quality=96&amp;proxy=1&amp;sign=e8cac9944aee2011fbe196bd58451bb9&amp;type=album" TargetMode="External"/><Relationship Id="rId11" Type="http://schemas.openxmlformats.org/officeDocument/2006/relationships/hyperlink" Target="https://yandex.ru/images/search?text=&#1082;&#1072;&#1088;&#1090;&#1080;&#1085;&#1082;&#1080;%20&#1076;&#1083;&#1103;%20&#1076;&#1077;&#1090;&#1077;&#1081;%20&#1090;&#1088;&#1080;%20&#1082;&#1086;&#1075;&#1086;&#1085;&#1080;&#1073;&#1091;&#1076;&#1100;%20&#1085;&#1072;%20&#1087;&#1088;&#1086;&#1079;&#1088;&#1072;&#1095;&#1085;&#1086;&#1084;%20&#1092;&#1086;&#1085;&#1077;&amp;stype=image&amp;lr=11287&amp;source=wiz&amp;pos=12&amp;img_url=https://botana.biz/prepod/_bloks/pic/th8sqrz-009.png&amp;rpt=simage" TargetMode="External"/><Relationship Id="rId24" Type="http://schemas.openxmlformats.org/officeDocument/2006/relationships/hyperlink" Target="https://yandex.ru/images/search?text=&#1082;&#1072;&#1088;&#1090;&#1080;&#1085;&#1082;&#1080;%20&#1076;&#1083;&#1103;%20&#1076;&#1077;&#1090;&#1077;&#1081;%20&#1084;&#1086;&#1088;&#1082;&#1086;&#1074;&#1100;%20&#1085;&#1072;%20&#1087;&#1088;&#1086;&#1079;&#1088;&#1072;&#1095;&#1085;&#1086;&#1084;%20&#1092;&#1086;&#1085;&#1077;&amp;stype=image&amp;lr=11287&amp;source=wiz&amp;p=2&amp;pos=62&amp;rpt=simage&amp;img_url=https://ds04.infourok.ru/uploads/ex/0ceb/00094832-141c99cb/img6.jpg" TargetMode="External"/><Relationship Id="rId5" Type="http://schemas.openxmlformats.org/officeDocument/2006/relationships/hyperlink" Target="https://yandex.ru/images/search?text=&#1082;&#1072;&#1088;&#1090;&#1080;&#1085;&#1082;&#1080;%20&#1076;&#1083;&#1103;%20&#1076;&#1077;&#1090;&#1077;&#1081;%20&#1073;&#1091;&#1073;&#1083;&#1080;&#1082;%20&#1085;&#1072;%20&#1087;&#1088;&#1086;&#1079;&#1088;&#1072;&#1095;&#1085;&#1086;&#1084;%20&#1092;&#1086;&#1085;&#1077;&amp;lr=11287&amp;p=2&amp;pos=87&amp;rpt=simage&amp;img_url=https://cs6.pikabu.ru/avatars/837/v837994-798420705.jpg" TargetMode="External"/><Relationship Id="rId15" Type="http://schemas.openxmlformats.org/officeDocument/2006/relationships/hyperlink" Target="https://yandex.ru/images/search?text=&#1082;&#1072;&#1088;&#1090;&#1080;&#1085;&#1082;&#1080;%20&#1076;&#1083;&#1103;%20&#1076;&#1077;&#1090;&#1077;&#1081;%20&#1082;&#1086;&#1083;&#1086;&#1073;&#1086;&#1082;%20&#1085;&#1072;%20&#1087;&#1088;&#1086;&#1079;&#1088;&#1072;&#1095;&#1085;&#1086;&#1084;%20&#1092;&#1086;&#1085;&#1077;&amp;stype=image&amp;lr=11287&amp;source=wiz&amp;pos=12&amp;img_url=http://4.bp.blogspot.com/-5eatrCTlf3g/VWK7L3G13II/AAAAAAAAC34/kHfQ5vd7wT8/s1600/5.png&amp;rpt=simage" TargetMode="External"/><Relationship Id="rId23" Type="http://schemas.openxmlformats.org/officeDocument/2006/relationships/hyperlink" Target="https://yandex.ru/images/search?text=&#1082;&#1072;&#1088;&#1090;&#1080;&#1085;&#1082;&#1080;%20&#1076;&#1083;&#1103;%20&#1076;&#1077;&#1090;&#1077;&#1081;%20&#1086;&#1075;&#1091;&#1088;&#1077;&#1094;%20&#1085;&#1072;%20&#1087;&#1088;&#1086;&#1079;&#1088;&#1072;&#1095;&#1085;&#1086;&#1084;%20&#1092;&#1086;&#1085;&#1077;&amp;stype=image&amp;lr=11287&amp;source=wiz&amp;pos=4&amp;img_url=https://fsd.videouroki.net/html/2019/09/01/v_5d6b83d0c83bf/99735717_1.png&amp;rpt=simage" TargetMode="External"/><Relationship Id="rId28" Type="http://schemas.openxmlformats.org/officeDocument/2006/relationships/hyperlink" Target="https://zaycev.net/pages/893/89336.shtml" TargetMode="External"/><Relationship Id="rId10" Type="http://schemas.openxmlformats.org/officeDocument/2006/relationships/hyperlink" Target="https://yandex.ru/images/search?text=&#1082;&#1072;&#1088;&#1090;&#1080;&#1085;&#1082;&#1080;%20&#1076;&#1083;&#1103;%20&#1076;&#1077;&#1090;&#1077;&#1081;%20&#1090;&#1088;&#1080;%20&#1076;&#1077;&#1074;&#1080;&#1094;&#1099;%20&#1087;&#1086;&#1076;%20&#1086;&#1082;&#1085;&#1086;&#1084;%20&#1085;&#1072;%20&#1087;&#1088;&#1086;&#1079;&#1088;&#1072;&#1095;&#1085;&#1086;&#1084;%20&#1092;&#1086;&#1085;&#1077;&amp;stype=image&amp;lr=11287&amp;source=wiz&amp;pos=10&amp;img_url=https://puzzleit.club/files/puzzles/136/136455/_original.jpg&amp;rpt=simage" TargetMode="External"/><Relationship Id="rId19" Type="http://schemas.openxmlformats.org/officeDocument/2006/relationships/hyperlink" Target="https://yandex.ru/images/search?text=&#1082;&#1072;&#1088;&#1090;&#1080;&#1085;&#1082;&#1080;%20&#1076;&#1083;&#1103;%20&#1076;&#1077;&#1090;&#1077;&#1081;%20&#1074;&#1086;&#1083;&#1082;%20&#1085;&#1072;%20&#1087;&#1088;&#1086;&#1079;&#1088;&#1072;&#1095;&#1085;&#1086;&#1084;%20&#1092;&#1086;&#1085;&#1077;&amp;stype=image&amp;lr=11287&amp;source=wiz&amp;p=6&amp;pos=202&amp;rpt=simage&amp;img_url=https://st.depositphotos.com/1001009/3111/i/950/depositphotos_31117029-stock-photo-wolf-in-a-purple-polka.jpg" TargetMode="External"/><Relationship Id="rId4" Type="http://schemas.openxmlformats.org/officeDocument/2006/relationships/hyperlink" Target="https://yandex.ru/images/search?text=&#1082;&#1072;&#1088;&#1090;&#1080;&#1085;&#1082;&#1080;%20&#1076;&#1083;&#1103;%20&#1076;&#1077;&#1090;&#1077;&#1081;%20&#1082;&#1086;&#1088;&#1086;&#1074;&#1072;%20&#1085;&#1072;%20&#1087;&#1088;&#1086;&#1079;&#1088;&#1072;&#1095;&#1085;&#1086;&#1084;%20&#1092;&#1086;&#1085;&#1077;&amp;stype=image&amp;lr=11287&amp;source=wiz&amp;pos=7&amp;img_url=https://sadluchik0615.caduk.ru/images/korova23-1-.png&amp;rpt=simage" TargetMode="External"/><Relationship Id="rId9" Type="http://schemas.openxmlformats.org/officeDocument/2006/relationships/hyperlink" Target="https://yandex.ru/images/search?text=&#1082;&#1072;&#1088;&#1090;&#1080;&#1085;&#1082;&#1080;%20&#1076;&#1083;&#1103;%20&#1076;&#1077;&#1090;&#1077;&#1081;%20&#1090;&#1088;&#1080;%20&#1087;&#1086;&#1088;&#1086;&#1089;&#1105;&#1085;&#1082;&#1072;%20&#1085;&#1072;%20&#1087;&#1088;&#1086;&#1079;&#1088;&#1072;&#1095;&#1085;&#1086;&#1084;%20&#1092;&#1086;&#1085;&#1077;&amp;stype=image&amp;lr=11287&amp;source=wiz&amp;pos=3&amp;img_url=https://library.kissclipart.com/20190827/ptq/kissclipart-cartoon-clip-art-animated-cartoon-child-fictional-6292f70d9de8839f.png&amp;rpt=simage" TargetMode="External"/><Relationship Id="rId14" Type="http://schemas.openxmlformats.org/officeDocument/2006/relationships/hyperlink" Target="https://yandex.ru/images/search?text=&#1082;&#1072;&#1088;&#1090;&#1080;&#1085;&#1082;&#1080;%20&#1076;&#1083;&#1103;%20&#1076;&#1077;&#1090;&#1077;&#1081;%20&#1079;&#1072;&#1103;&#1094;%20&#1085;&#1072;%20&#1087;&#1088;&#1086;&#1079;&#1088;&#1072;&#1095;&#1085;&#1086;&#1084;%20&#1092;&#1086;&#1085;&#1077;&amp;stype=image&amp;lr=11287&amp;source=wiz&amp;p=4&amp;pos=127&amp;rpt=simage&amp;img_url=https://w7.pngwing.com/pngs/831/889/png-transparent-easter-bunny-dog-mascot-dog-mammal-animals-dog-like-mammal.png" TargetMode="External"/><Relationship Id="rId22" Type="http://schemas.openxmlformats.org/officeDocument/2006/relationships/hyperlink" Target="https://yandex.ru/images/search?text=&#1082;&#1072;&#1088;&#1090;&#1080;&#1085;&#1082;&#1080;%20&#1076;&#1083;&#1103;%20&#1076;&#1077;&#1090;&#1077;&#1081;%20&#1103;&#1073;&#1083;&#1086;&#1082;&#1086;%20&#1085;&#1072;%20&#1087;&#1088;&#1086;&#1079;&#1088;&#1072;&#1095;&#1085;&#1086;&#1084;%20&#1092;&#1086;&#1085;&#1077;&amp;stype=image&amp;lr=11287&amp;source=wiz&amp;p=1&amp;pos=58&amp;rpt=simage&amp;img_url=https://sun9-2.userapi.com/yaCuMsqQjurxkhK-6M9k99MJhtOXiQsn4dAAbw/os8hMFOiXRw.jpg" TargetMode="External"/><Relationship Id="rId27" Type="http://schemas.openxmlformats.org/officeDocument/2006/relationships/hyperlink" Target="https://yandex.ru/images/search?text=&#1075;&#1080;&#1092;&#1082;&#1080;%20&#1096;&#1072;&#1088;&#1080;&#1082;&#1080;&amp;stype=image&amp;lr=11287&amp;source=wiz&amp;pos=5&amp;img_url=https://thumbs.gfycat.com/ActiveRareAmericanshorthair-size_restricted.gif&amp;rpt=simag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IUser\Desktop\&#1080;&#1075;&#1088;&#1099;,%20&#1092;&#1080;&#1083;&#1100;&#1084;&#1099;\&#1053;&#1077;&#1074;&#1077;&#1088;&#1086;&#1042;%20&#1075;&#1086;&#1089;&#1090;&#1103;&#1093;%20&#1091;%20&#1089;&#1082;&#1072;&#1079;&#1082;&#1080;\&#1043;&#1086;&#1083;&#1086;&#1089;%20003.m4a" TargetMode="Externa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IUser\Desktop\&#1080;&#1075;&#1088;&#1099;,%20&#1092;&#1080;&#1083;&#1100;&#1084;&#1099;\&#1053;&#1077;&#1074;&#1077;&#1088;&#1086;&#1042;%20&#1075;&#1086;&#1089;&#1090;&#1103;&#1093;%20&#1091;%20&#1089;&#1082;&#1072;&#1079;&#1082;&#1080;\&#1043;&#1086;&#1083;&#1086;&#1089;%20004.m4a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IUser\Desktop\&#1080;&#1075;&#1088;&#1099;,%20&#1092;&#1080;&#1083;&#1100;&#1084;&#1099;\&#1053;&#1077;&#1074;&#1077;&#1088;&#1086;&#1042;%20&#1075;&#1086;&#1089;&#1090;&#1103;&#1093;%20&#1091;%20&#1089;&#1082;&#1072;&#1079;&#1082;&#1080;\&#1043;&#1086;&#1083;&#1086;&#1089;%20005.m4a" TargetMode="External"/><Relationship Id="rId6" Type="http://schemas.microsoft.com/office/2007/relationships/hdphoto" Target="../media/hdphoto9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10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IUser\Desktop\&#1080;&#1075;&#1088;&#1099;,%20&#1092;&#1080;&#1083;&#1100;&#1084;&#1099;\&#1053;&#1077;&#1074;&#1077;&#1088;&#1086;&#1042;%20&#1075;&#1086;&#1089;&#1090;&#1103;&#1093;%20&#1091;%20&#1089;&#1082;&#1072;&#1079;&#1082;&#1080;\&#1043;&#1086;&#1083;&#1086;&#1089;%20006.m4a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IUser\Desktop\&#1080;&#1075;&#1088;&#1099;,%20&#1092;&#1080;&#1083;&#1100;&#1084;&#1099;\&#1053;&#1077;&#1074;&#1077;&#1088;&#1086;&#1042;%20&#1075;&#1086;&#1089;&#1090;&#1103;&#1093;%20&#1091;%20&#1089;&#1082;&#1072;&#1079;&#1082;&#1080;\&#1043;&#1086;&#1083;&#1086;&#1089;%20007.m4a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1.jpeg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IUser\Desktop\&#1080;&#1075;&#1088;&#1099;,%20&#1092;&#1080;&#1083;&#1100;&#1084;&#1099;\&#1053;&#1077;&#1074;&#1077;&#1088;&#1086;&#1042;%20&#1075;&#1086;&#1089;&#1090;&#1103;&#1093;%20&#1091;%20&#1089;&#1082;&#1072;&#1079;&#1082;&#1080;\&#1043;&#1086;&#1083;&#1086;&#1089;%20008.m4a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31.jpeg"/><Relationship Id="rId10" Type="http://schemas.openxmlformats.org/officeDocument/2006/relationships/image" Target="../media/image20.png"/><Relationship Id="rId4" Type="http://schemas.openxmlformats.org/officeDocument/2006/relationships/image" Target="../media/image21.jpe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IUser\Desktop\&#1080;&#1075;&#1088;&#1099;,%20&#1092;&#1080;&#1083;&#1100;&#1084;&#1099;\&#1053;&#1077;&#1074;&#1077;&#1088;&#1086;&#1042;%20&#1075;&#1086;&#1089;&#1090;&#1103;&#1093;%20&#1091;%20&#1089;&#1082;&#1072;&#1079;&#1082;&#1080;\&#1043;&#1086;&#1083;&#1086;&#1089;%20009.m4a" TargetMode="External"/><Relationship Id="rId6" Type="http://schemas.openxmlformats.org/officeDocument/2006/relationships/image" Target="../media/image34.jpeg"/><Relationship Id="rId11" Type="http://schemas.openxmlformats.org/officeDocument/2006/relationships/image" Target="../media/image37.png"/><Relationship Id="rId5" Type="http://schemas.microsoft.com/office/2007/relationships/hdphoto" Target="../media/hdphoto13.wdp"/><Relationship Id="rId10" Type="http://schemas.microsoft.com/office/2007/relationships/hdphoto" Target="../media/hdphoto15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620689"/>
            <a:ext cx="7772400" cy="1296144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 smtClean="0">
                <a:solidFill>
                  <a:srgbClr val="FFC000"/>
                </a:solidFill>
              </a:rPr>
              <a:t>В гостях у сказки</a:t>
            </a:r>
            <a:endParaRPr lang="ru-RU" sz="6000" b="1" i="1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5229200"/>
            <a:ext cx="6400800" cy="122413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МБДОУ «Детский сад № 34 «Красная шапочка»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Воспитатель:</a:t>
            </a:r>
          </a:p>
          <a:p>
            <a:pPr algn="ctr"/>
            <a:r>
              <a:rPr lang="ru-RU" sz="2000" dirty="0" err="1" smtClean="0">
                <a:solidFill>
                  <a:srgbClr val="FFFF00"/>
                </a:solidFill>
              </a:rPr>
              <a:t>Неверо</a:t>
            </a:r>
            <a:r>
              <a:rPr lang="ru-RU" sz="2000" dirty="0" smtClean="0">
                <a:solidFill>
                  <a:srgbClr val="FFFF00"/>
                </a:solidFill>
              </a:rPr>
              <a:t> Вера Николаевна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4" name="Рисунок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57174"/>
            <a:ext cx="2672936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988" y="389784"/>
            <a:ext cx="2276163" cy="1849900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65" y="559737"/>
            <a:ext cx="2684434" cy="1509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8" y="4653136"/>
            <a:ext cx="1589610" cy="15896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022" y="3260290"/>
            <a:ext cx="1957371" cy="1888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39" l="4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270416"/>
            <a:ext cx="1159915" cy="16415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53298" y="2222793"/>
            <a:ext cx="3234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Какой овощ не могли вытащить из земли дед, бабка и всё их семейство?</a:t>
            </a:r>
          </a:p>
        </p:txBody>
      </p:sp>
      <p:pic>
        <p:nvPicPr>
          <p:cNvPr id="10" name="Голос 017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028384" y="602128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0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9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839" y="3293954"/>
            <a:ext cx="1792724" cy="2151269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72" y="4537073"/>
            <a:ext cx="2064642" cy="15562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84961"/>
            <a:ext cx="1949650" cy="1949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54" y="218361"/>
            <a:ext cx="1908746" cy="1849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6" y="3024514"/>
            <a:ext cx="2209372" cy="22093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03848" y="1844824"/>
            <a:ext cx="300608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Чьи слова?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от дедушки ушёл,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я от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бабушки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ушёл,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тебя, заяц,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и подавно уйду.</a:t>
            </a:r>
            <a:endParaRPr lang="ru-RU" sz="2400" b="1" dirty="0"/>
          </a:p>
        </p:txBody>
      </p:sp>
      <p:pic>
        <p:nvPicPr>
          <p:cNvPr id="10" name="Голос 018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172400" y="62373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2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6" y="3431370"/>
            <a:ext cx="2028280" cy="1528816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9063" l="625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626" y="4537072"/>
            <a:ext cx="1831494" cy="21977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84961"/>
            <a:ext cx="1949650" cy="1949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55" y="3717032"/>
            <a:ext cx="1908746" cy="1849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29" y="355100"/>
            <a:ext cx="2209372" cy="22093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9737" y="2060848"/>
            <a:ext cx="31629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Чьи слова?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Как </a:t>
            </a:r>
            <a:r>
              <a:rPr lang="ru-RU" dirty="0">
                <a:solidFill>
                  <a:srgbClr val="00B050"/>
                </a:solidFill>
              </a:rPr>
              <a:t>мне не плакать, была у меня избушка лубяная, а у лисы ледяная. Пришла </a:t>
            </a:r>
            <a:r>
              <a:rPr lang="ru-RU" dirty="0" smtClean="0">
                <a:solidFill>
                  <a:srgbClr val="00B050"/>
                </a:solidFill>
              </a:rPr>
              <a:t>весна, </a:t>
            </a:r>
            <a:r>
              <a:rPr lang="ru-RU" dirty="0">
                <a:solidFill>
                  <a:srgbClr val="00B050"/>
                </a:solidFill>
              </a:rPr>
              <a:t>у лисы избушка растаяла, вот она меня и выгнала.</a:t>
            </a:r>
            <a:endParaRPr lang="ru-RU" dirty="0"/>
          </a:p>
        </p:txBody>
      </p:sp>
      <p:pic>
        <p:nvPicPr>
          <p:cNvPr id="9" name="Голос 021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7956376" y="60932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4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988062"/>
            <a:ext cx="1642426" cy="2361518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28" y="2950110"/>
            <a:ext cx="1499674" cy="2218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720" y="460583"/>
            <a:ext cx="1626481" cy="1949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02" y="3028888"/>
            <a:ext cx="1815621" cy="24536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0861"/>
            <a:ext cx="2209372" cy="22093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9818" y="2244058"/>
            <a:ext cx="25743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Чьи слова?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Петушок</a:t>
            </a:r>
            <a:r>
              <a:rPr lang="ru-RU" b="1" dirty="0">
                <a:solidFill>
                  <a:srgbClr val="7030A0"/>
                </a:solidFill>
              </a:rPr>
              <a:t>, петушок золотой гребешок: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Выгляни в окошко, дам тебе горошка.</a:t>
            </a:r>
            <a:endParaRPr lang="ru-RU" b="1" dirty="0"/>
          </a:p>
        </p:txBody>
      </p:sp>
      <p:pic>
        <p:nvPicPr>
          <p:cNvPr id="9" name="Голос 020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460432" y="61653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98" y="4357179"/>
            <a:ext cx="2667928" cy="1952142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7" y="2410233"/>
            <a:ext cx="2328889" cy="2432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055" y="460583"/>
            <a:ext cx="1317810" cy="1949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02" y="3068960"/>
            <a:ext cx="2094541" cy="20945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556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21798"/>
            <a:ext cx="2209372" cy="17674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25998" y="2064138"/>
            <a:ext cx="29301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Чьи слова?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Высоко </a:t>
            </a:r>
            <a:r>
              <a:rPr lang="ru-RU" dirty="0">
                <a:solidFill>
                  <a:srgbClr val="C00000"/>
                </a:solidFill>
              </a:rPr>
              <a:t>сижу, далеко гляжу, всё вижу.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Не садись на пенёк, не ешь пирожок.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Неси бабушке, неси дедушке.</a:t>
            </a:r>
            <a:endParaRPr lang="ru-RU" dirty="0"/>
          </a:p>
        </p:txBody>
      </p:sp>
      <p:pic>
        <p:nvPicPr>
          <p:cNvPr id="10" name="Голос 022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7812360" y="60932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9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201025" cy="190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740" y="1844824"/>
            <a:ext cx="5544616" cy="5544616"/>
          </a:xfrm>
          <a:prstGeom prst="rect">
            <a:avLst/>
          </a:prstGeom>
        </p:spPr>
      </p:pic>
      <p:pic>
        <p:nvPicPr>
          <p:cNvPr id="2" name="nukadeti.ru_-_v-kazhdom-malenkom-rebjon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99592" y="6227784"/>
            <a:ext cx="609600" cy="609600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88424" y="6021288"/>
            <a:ext cx="610368" cy="672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65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6331" y="116632"/>
            <a:ext cx="4752528" cy="666936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Список гиперссылок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ctr"/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400" u="sng" dirty="0">
                <a:hlinkClick r:id="rId2"/>
              </a:rPr>
              <a:t>кошка</a:t>
            </a:r>
            <a:r>
              <a:rPr lang="ru-RU" sz="1400" dirty="0"/>
              <a:t>                        </a:t>
            </a:r>
            <a:r>
              <a:rPr lang="ru-RU" sz="1400" dirty="0" smtClean="0"/>
              <a:t> </a:t>
            </a:r>
            <a:r>
              <a:rPr lang="ru-RU" sz="1400" dirty="0"/>
              <a:t>слайд 2 ,8</a:t>
            </a:r>
          </a:p>
          <a:p>
            <a:r>
              <a:rPr lang="ru-RU" sz="1400" u="sng" dirty="0">
                <a:hlinkClick r:id="rId3"/>
              </a:rPr>
              <a:t>собака</a:t>
            </a:r>
            <a:r>
              <a:rPr lang="ru-RU" sz="1400" dirty="0"/>
              <a:t>                        </a:t>
            </a:r>
            <a:r>
              <a:rPr lang="ru-RU" sz="1400" dirty="0" smtClean="0"/>
              <a:t>слайд </a:t>
            </a:r>
            <a:r>
              <a:rPr lang="ru-RU" sz="1400" dirty="0"/>
              <a:t>2,5,8.12</a:t>
            </a:r>
          </a:p>
          <a:p>
            <a:r>
              <a:rPr lang="ru-RU" sz="1400" u="sng" dirty="0">
                <a:hlinkClick r:id="rId4"/>
              </a:rPr>
              <a:t>крова</a:t>
            </a:r>
            <a:r>
              <a:rPr lang="ru-RU" sz="1400" dirty="0"/>
              <a:t>                         </a:t>
            </a:r>
            <a:r>
              <a:rPr lang="ru-RU" sz="1400" dirty="0" smtClean="0"/>
              <a:t>слайд </a:t>
            </a:r>
            <a:r>
              <a:rPr lang="ru-RU" sz="1400" dirty="0"/>
              <a:t>2.10</a:t>
            </a:r>
          </a:p>
          <a:p>
            <a:r>
              <a:rPr lang="ru-RU" sz="1400" u="sng" dirty="0">
                <a:hlinkClick r:id="rId5"/>
              </a:rPr>
              <a:t>пончик</a:t>
            </a:r>
            <a:r>
              <a:rPr lang="ru-RU" sz="1400" dirty="0"/>
              <a:t>                       </a:t>
            </a:r>
            <a:r>
              <a:rPr lang="ru-RU" sz="1400" dirty="0" smtClean="0"/>
              <a:t>слайд </a:t>
            </a:r>
            <a:r>
              <a:rPr lang="ru-RU" sz="1400" dirty="0"/>
              <a:t>3</a:t>
            </a:r>
          </a:p>
          <a:p>
            <a:r>
              <a:rPr lang="ru-RU" sz="1400" u="sng" dirty="0">
                <a:hlinkClick r:id="rId6"/>
              </a:rPr>
              <a:t>каравай</a:t>
            </a:r>
            <a:r>
              <a:rPr lang="ru-RU" sz="1400" dirty="0"/>
              <a:t>                     </a:t>
            </a:r>
            <a:r>
              <a:rPr lang="ru-RU" sz="1400" dirty="0" smtClean="0"/>
              <a:t>слайд </a:t>
            </a:r>
            <a:r>
              <a:rPr lang="ru-RU" sz="1400" dirty="0"/>
              <a:t>3 </a:t>
            </a:r>
          </a:p>
          <a:p>
            <a:r>
              <a:rPr lang="ru-RU" sz="1400" u="sng" dirty="0">
                <a:hlinkClick r:id="rId7"/>
              </a:rPr>
              <a:t>батон</a:t>
            </a:r>
            <a:r>
              <a:rPr lang="ru-RU" sz="1400" dirty="0"/>
              <a:t>                         </a:t>
            </a:r>
            <a:r>
              <a:rPr lang="ru-RU" sz="1400" dirty="0" smtClean="0"/>
              <a:t>слайд </a:t>
            </a:r>
            <a:r>
              <a:rPr lang="ru-RU" sz="1400" dirty="0"/>
              <a:t>3 </a:t>
            </a:r>
          </a:p>
          <a:p>
            <a:r>
              <a:rPr lang="ru-RU" sz="1400" u="sng" dirty="0">
                <a:hlinkClick r:id="rId8"/>
              </a:rPr>
              <a:t>три кота</a:t>
            </a:r>
            <a:r>
              <a:rPr lang="ru-RU" sz="1400" dirty="0"/>
              <a:t>                    </a:t>
            </a:r>
            <a:r>
              <a:rPr lang="ru-RU" sz="1400" dirty="0" smtClean="0"/>
              <a:t>слайд </a:t>
            </a:r>
            <a:r>
              <a:rPr lang="ru-RU" sz="1400" dirty="0"/>
              <a:t>4</a:t>
            </a:r>
          </a:p>
          <a:p>
            <a:r>
              <a:rPr lang="ru-RU" sz="1400" u="sng" dirty="0">
                <a:hlinkClick r:id="rId9"/>
              </a:rPr>
              <a:t>три поросёнка</a:t>
            </a:r>
            <a:r>
              <a:rPr lang="ru-RU" sz="1400" dirty="0"/>
              <a:t>          </a:t>
            </a:r>
            <a:r>
              <a:rPr lang="ru-RU" sz="1400" dirty="0" smtClean="0"/>
              <a:t>слайд </a:t>
            </a:r>
            <a:r>
              <a:rPr lang="ru-RU" sz="1400" dirty="0"/>
              <a:t>4</a:t>
            </a:r>
          </a:p>
          <a:p>
            <a:r>
              <a:rPr lang="ru-RU" sz="1400" u="sng" dirty="0">
                <a:hlinkClick r:id="rId10"/>
              </a:rPr>
              <a:t>три девицы</a:t>
            </a:r>
            <a:r>
              <a:rPr lang="ru-RU" sz="1400" dirty="0"/>
              <a:t>               </a:t>
            </a:r>
            <a:r>
              <a:rPr lang="ru-RU" sz="1400" dirty="0" smtClean="0"/>
              <a:t>слайд </a:t>
            </a:r>
            <a:r>
              <a:rPr lang="ru-RU" sz="1400" dirty="0"/>
              <a:t>4</a:t>
            </a:r>
          </a:p>
          <a:p>
            <a:r>
              <a:rPr lang="ru-RU" sz="1400" u="sng" dirty="0">
                <a:hlinkClick r:id="rId11"/>
              </a:rPr>
              <a:t>три зайца</a:t>
            </a:r>
            <a:r>
              <a:rPr lang="ru-RU" sz="1400" dirty="0"/>
              <a:t>                  </a:t>
            </a:r>
            <a:r>
              <a:rPr lang="ru-RU" sz="1400" dirty="0" smtClean="0"/>
              <a:t>слайд </a:t>
            </a:r>
            <a:r>
              <a:rPr lang="ru-RU" sz="1400" dirty="0"/>
              <a:t>4</a:t>
            </a:r>
          </a:p>
          <a:p>
            <a:r>
              <a:rPr lang="ru-RU" sz="1400" u="sng" dirty="0">
                <a:hlinkClick r:id="rId12"/>
              </a:rPr>
              <a:t>курочка ряба</a:t>
            </a:r>
            <a:r>
              <a:rPr lang="ru-RU" sz="1400" dirty="0"/>
              <a:t>             </a:t>
            </a:r>
            <a:r>
              <a:rPr lang="ru-RU" sz="1400" dirty="0" smtClean="0"/>
              <a:t>слад </a:t>
            </a:r>
            <a:r>
              <a:rPr lang="ru-RU" sz="1400" dirty="0"/>
              <a:t>8, 13</a:t>
            </a:r>
          </a:p>
          <a:p>
            <a:r>
              <a:rPr lang="ru-RU" sz="1400" u="sng" dirty="0">
                <a:hlinkClick r:id="rId13"/>
              </a:rPr>
              <a:t>мышь</a:t>
            </a:r>
            <a:r>
              <a:rPr lang="ru-RU" sz="1400" dirty="0"/>
              <a:t>                        </a:t>
            </a:r>
            <a:r>
              <a:rPr lang="ru-RU" sz="1400" dirty="0" smtClean="0"/>
              <a:t> слайд </a:t>
            </a:r>
            <a:r>
              <a:rPr lang="ru-RU" sz="1400" dirty="0"/>
              <a:t>2.67,8,11,13</a:t>
            </a:r>
          </a:p>
          <a:p>
            <a:r>
              <a:rPr lang="ru-RU" sz="1400" u="sng" dirty="0">
                <a:hlinkClick r:id="rId14"/>
              </a:rPr>
              <a:t>заяц</a:t>
            </a:r>
            <a:r>
              <a:rPr lang="ru-RU" sz="1400" dirty="0"/>
              <a:t>                           </a:t>
            </a:r>
            <a:r>
              <a:rPr lang="ru-RU" sz="1400" dirty="0" smtClean="0"/>
              <a:t>слайд </a:t>
            </a:r>
            <a:r>
              <a:rPr lang="ru-RU" sz="1400" dirty="0"/>
              <a:t>3,6,7,10,11</a:t>
            </a:r>
          </a:p>
          <a:p>
            <a:r>
              <a:rPr lang="ru-RU" sz="1400" u="sng" dirty="0">
                <a:hlinkClick r:id="rId15"/>
              </a:rPr>
              <a:t>колобок</a:t>
            </a:r>
            <a:r>
              <a:rPr lang="ru-RU" sz="1400" dirty="0"/>
              <a:t>                     </a:t>
            </a:r>
            <a:r>
              <a:rPr lang="ru-RU" sz="1400" dirty="0" smtClean="0"/>
              <a:t>слайд </a:t>
            </a:r>
            <a:r>
              <a:rPr lang="ru-RU" sz="1400" dirty="0"/>
              <a:t>3,10,.11</a:t>
            </a:r>
          </a:p>
          <a:p>
            <a:r>
              <a:rPr lang="ru-RU" sz="1400" u="sng" dirty="0">
                <a:hlinkClick r:id="rId16"/>
              </a:rPr>
              <a:t>три медведя</a:t>
            </a:r>
            <a:r>
              <a:rPr lang="ru-RU" sz="1400" dirty="0"/>
              <a:t>              слайд 4</a:t>
            </a:r>
          </a:p>
          <a:p>
            <a:r>
              <a:rPr lang="ru-RU" sz="1400" u="sng" dirty="0">
                <a:hlinkClick r:id="rId17"/>
              </a:rPr>
              <a:t>петух</a:t>
            </a:r>
            <a:r>
              <a:rPr lang="ru-RU" sz="1400" dirty="0"/>
              <a:t>                         </a:t>
            </a:r>
            <a:r>
              <a:rPr lang="ru-RU" sz="1400" dirty="0" smtClean="0"/>
              <a:t>слайд </a:t>
            </a:r>
            <a:r>
              <a:rPr lang="ru-RU" sz="1400" dirty="0"/>
              <a:t>5,8.10.11</a:t>
            </a:r>
          </a:p>
          <a:p>
            <a:r>
              <a:rPr lang="ru-RU" sz="1400" u="sng" dirty="0">
                <a:hlinkClick r:id="rId18"/>
              </a:rPr>
              <a:t>медведь</a:t>
            </a:r>
            <a:r>
              <a:rPr lang="ru-RU" sz="1400" dirty="0"/>
              <a:t>                   </a:t>
            </a:r>
            <a:r>
              <a:rPr lang="ru-RU" sz="1400" dirty="0" smtClean="0"/>
              <a:t>  </a:t>
            </a:r>
            <a:r>
              <a:rPr lang="ru-RU" sz="1400" dirty="0"/>
              <a:t>слайд 5.6.7.12</a:t>
            </a:r>
          </a:p>
          <a:p>
            <a:r>
              <a:rPr lang="ru-RU" sz="1400" u="sng" dirty="0">
                <a:hlinkClick r:id="rId19"/>
              </a:rPr>
              <a:t>волк</a:t>
            </a:r>
            <a:r>
              <a:rPr lang="ru-RU" sz="1400" dirty="0"/>
              <a:t>                           </a:t>
            </a:r>
            <a:r>
              <a:rPr lang="ru-RU" sz="1400" dirty="0" smtClean="0"/>
              <a:t>слайд  </a:t>
            </a:r>
            <a:r>
              <a:rPr lang="ru-RU" sz="1400" dirty="0"/>
              <a:t>5,6,7.12</a:t>
            </a:r>
          </a:p>
          <a:p>
            <a:r>
              <a:rPr lang="ru-RU" sz="1400" u="sng" dirty="0">
                <a:hlinkClick r:id="rId20"/>
              </a:rPr>
              <a:t>лиса</a:t>
            </a:r>
            <a:r>
              <a:rPr lang="ru-RU" sz="1400" dirty="0"/>
              <a:t>                           </a:t>
            </a:r>
            <a:r>
              <a:rPr lang="ru-RU" sz="1400" dirty="0" smtClean="0"/>
              <a:t>слайд </a:t>
            </a:r>
            <a:r>
              <a:rPr lang="ru-RU" sz="1400" dirty="0"/>
              <a:t>5.6,7.12.13</a:t>
            </a:r>
            <a:r>
              <a:rPr lang="ru-RU" sz="2000" dirty="0"/>
              <a:t>     </a:t>
            </a:r>
          </a:p>
          <a:p>
            <a:r>
              <a:rPr lang="ru-RU" sz="1400" u="sng" dirty="0">
                <a:hlinkClick r:id="rId21"/>
              </a:rPr>
              <a:t>репка</a:t>
            </a:r>
            <a:r>
              <a:rPr lang="ru-RU" sz="1400" dirty="0"/>
              <a:t>                        </a:t>
            </a:r>
            <a:r>
              <a:rPr lang="ru-RU" sz="1400" dirty="0" smtClean="0"/>
              <a:t> </a:t>
            </a:r>
            <a:r>
              <a:rPr lang="ru-RU" sz="1400" dirty="0"/>
              <a:t>слайд 9</a:t>
            </a:r>
          </a:p>
          <a:p>
            <a:r>
              <a:rPr lang="ru-RU" sz="1400" u="sng" dirty="0">
                <a:hlinkClick r:id="rId22"/>
              </a:rPr>
              <a:t>яблоко</a:t>
            </a:r>
            <a:r>
              <a:rPr lang="ru-RU" sz="1400" dirty="0"/>
              <a:t>                       слайд 9 </a:t>
            </a:r>
          </a:p>
          <a:p>
            <a:r>
              <a:rPr lang="ru-RU" sz="1400" u="sng" dirty="0">
                <a:hlinkClick r:id="rId22"/>
              </a:rPr>
              <a:t>груша</a:t>
            </a:r>
            <a:r>
              <a:rPr lang="ru-RU" sz="1400" dirty="0"/>
              <a:t>                       </a:t>
            </a:r>
            <a:r>
              <a:rPr lang="ru-RU" sz="1400" dirty="0" smtClean="0"/>
              <a:t> </a:t>
            </a:r>
            <a:r>
              <a:rPr lang="ru-RU" sz="1400" dirty="0"/>
              <a:t>слайд 9</a:t>
            </a:r>
          </a:p>
          <a:p>
            <a:r>
              <a:rPr lang="ru-RU" sz="1400" u="sng" dirty="0">
                <a:hlinkClick r:id="rId23"/>
              </a:rPr>
              <a:t>огурец</a:t>
            </a:r>
            <a:r>
              <a:rPr lang="ru-RU" sz="1400" dirty="0"/>
              <a:t>                       слайд 9</a:t>
            </a:r>
          </a:p>
          <a:p>
            <a:r>
              <a:rPr lang="ru-RU" sz="1400" u="sng" dirty="0">
                <a:hlinkClick r:id="rId24"/>
              </a:rPr>
              <a:t>морковь</a:t>
            </a:r>
            <a:r>
              <a:rPr lang="ru-RU" sz="1400" dirty="0"/>
              <a:t>                  </a:t>
            </a:r>
            <a:r>
              <a:rPr lang="ru-RU" sz="1400" dirty="0" smtClean="0"/>
              <a:t>   </a:t>
            </a:r>
            <a:r>
              <a:rPr lang="ru-RU" sz="1400" dirty="0"/>
              <a:t>слайд 9</a:t>
            </a:r>
          </a:p>
          <a:p>
            <a:r>
              <a:rPr lang="ru-RU" sz="1400" u="sng" dirty="0">
                <a:hlinkClick r:id="rId25"/>
              </a:rPr>
              <a:t>дед</a:t>
            </a:r>
            <a:r>
              <a:rPr lang="ru-RU" sz="1400" dirty="0"/>
              <a:t>                            </a:t>
            </a:r>
            <a:r>
              <a:rPr lang="ru-RU" sz="1400" dirty="0" smtClean="0"/>
              <a:t>слайд </a:t>
            </a:r>
            <a:r>
              <a:rPr lang="ru-RU" sz="1400" dirty="0"/>
              <a:t>12</a:t>
            </a:r>
          </a:p>
          <a:p>
            <a:r>
              <a:rPr lang="ru-RU" sz="1400" u="sng" dirty="0">
                <a:hlinkClick r:id="rId26"/>
              </a:rPr>
              <a:t>молодец</a:t>
            </a:r>
            <a:r>
              <a:rPr lang="ru-RU" sz="1400" dirty="0"/>
              <a:t>                  </a:t>
            </a:r>
            <a:r>
              <a:rPr lang="ru-RU" sz="1400" dirty="0" smtClean="0"/>
              <a:t>  </a:t>
            </a:r>
            <a:r>
              <a:rPr lang="ru-RU" sz="1400" dirty="0"/>
              <a:t>слайд поощрение</a:t>
            </a:r>
          </a:p>
          <a:p>
            <a:r>
              <a:rPr lang="ru-RU" sz="1200" u="sng" dirty="0">
                <a:hlinkClick r:id="rId27"/>
              </a:rPr>
              <a:t>Шарики</a:t>
            </a:r>
            <a:r>
              <a:rPr lang="ru-RU" sz="1200" dirty="0"/>
              <a:t>                   </a:t>
            </a:r>
            <a:r>
              <a:rPr lang="ru-RU" sz="1200" dirty="0" smtClean="0"/>
              <a:t>        </a:t>
            </a:r>
            <a:r>
              <a:rPr lang="ru-RU" sz="1200" dirty="0"/>
              <a:t>слайд </a:t>
            </a:r>
            <a:r>
              <a:rPr lang="ru-RU" sz="1200" dirty="0" smtClean="0"/>
              <a:t>поощрение</a:t>
            </a:r>
          </a:p>
          <a:p>
            <a:r>
              <a:rPr lang="ru-RU" sz="1200" dirty="0" smtClean="0">
                <a:hlinkClick r:id="rId28"/>
              </a:rPr>
              <a:t>В каждом маленьком ребёнке</a:t>
            </a:r>
            <a:r>
              <a:rPr lang="ru-RU" sz="1200" dirty="0" smtClean="0"/>
              <a:t>   слайд </a:t>
            </a:r>
            <a:r>
              <a:rPr lang="ru-RU" sz="1200" dirty="0" err="1" smtClean="0"/>
              <a:t>поощрене</a:t>
            </a:r>
            <a:endParaRPr lang="ru-RU" sz="1200" dirty="0"/>
          </a:p>
          <a:p>
            <a:r>
              <a:rPr lang="ru-RU" sz="1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8567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661" y="836712"/>
            <a:ext cx="8352928" cy="4752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002060"/>
                </a:solidFill>
              </a:rPr>
              <a:t>Цель: </a:t>
            </a:r>
            <a:r>
              <a:rPr lang="ru-RU" sz="2000" dirty="0">
                <a:solidFill>
                  <a:srgbClr val="002060"/>
                </a:solidFill>
              </a:rPr>
              <a:t>воспитание познавательного интереса к чтению, к сказкам.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Задачи: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воспитывать эстетическое восприятие окружающего;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вспомнить героев сказок;</a:t>
            </a:r>
          </a:p>
          <a:p>
            <a:r>
              <a:rPr lang="ru-RU" sz="2000" dirty="0">
                <a:solidFill>
                  <a:srgbClr val="002060"/>
                </a:solidFill>
              </a:rPr>
              <a:t>развивать творческое воображение, логику мышления и память;</a:t>
            </a:r>
          </a:p>
          <a:p>
            <a:r>
              <a:rPr lang="ru-RU" sz="2000" dirty="0">
                <a:solidFill>
                  <a:srgbClr val="002060"/>
                </a:solidFill>
              </a:rPr>
              <a:t>самостоятельно преобразовывать практическую задачу в </a:t>
            </a:r>
            <a:r>
              <a:rPr lang="ru-RU" sz="2000" dirty="0" smtClean="0">
                <a:solidFill>
                  <a:srgbClr val="002060"/>
                </a:solidFill>
              </a:rPr>
              <a:t>познавательную.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Описание: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Рассмотреть с детьми картинки на игровом поле.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Предложить детям выбрать правильный ответ на вопрос.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Картинка с не правильным ответом исчезнет.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Картинка с правильным ответом, перенесёт на следующий слайд.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162053" y="5877271"/>
            <a:ext cx="628632" cy="7543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19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530" y="404664"/>
            <a:ext cx="1918410" cy="1918410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852" r="99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254" y="4674747"/>
            <a:ext cx="1796826" cy="1796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7" y="3103952"/>
            <a:ext cx="2116500" cy="1693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45" y="404664"/>
            <a:ext cx="1619580" cy="19075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376" l="0" r="990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66" y="3501008"/>
            <a:ext cx="1793776" cy="17937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39356" y="2503787"/>
            <a:ext cx="3562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C00000"/>
                </a:solidFill>
              </a:rPr>
              <a:t>Всех важней она в загадке,</a:t>
            </a:r>
          </a:p>
          <a:p>
            <a:pPr lvl="0" algn="ctr"/>
            <a:r>
              <a:rPr lang="ru-RU" b="1" i="1" dirty="0">
                <a:solidFill>
                  <a:srgbClr val="C00000"/>
                </a:solidFill>
              </a:rPr>
              <a:t>Хоть и в погребе жила, репку вытащить из грядки, деду с бабой помогла.</a:t>
            </a:r>
          </a:p>
        </p:txBody>
      </p:sp>
      <p:pic>
        <p:nvPicPr>
          <p:cNvPr id="9" name="Голос 003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 cstate="print"/>
          <a:stretch>
            <a:fillRect/>
          </a:stretch>
        </p:blipFill>
        <p:spPr>
          <a:xfrm>
            <a:off x="8100392" y="587727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6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49" l="0" r="99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397" y="404664"/>
            <a:ext cx="1598675" cy="1918410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643" y="597521"/>
            <a:ext cx="1796826" cy="13543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7" y="3103952"/>
            <a:ext cx="1693200" cy="1693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77" y="4653083"/>
            <a:ext cx="1619580" cy="16195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66" y="3645809"/>
            <a:ext cx="1793776" cy="15041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39356" y="2503787"/>
            <a:ext cx="3562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 smtClean="0">
                <a:solidFill>
                  <a:srgbClr val="C00000"/>
                </a:solidFill>
              </a:rPr>
              <a:t>Из муки он был печён, на сметане был мешен, на окошке он студился, по дороге покатился.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" name="Голос 004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7884368" y="602128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5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3826"/>
            <a:ext cx="1915799" cy="2252837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" b="99833" l="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224" y="2503787"/>
            <a:ext cx="3645258" cy="2430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01" y="404664"/>
            <a:ext cx="2218422" cy="1551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70" y="4509120"/>
            <a:ext cx="2460082" cy="18912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89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52463"/>
            <a:ext cx="3101238" cy="27566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39356" y="2503787"/>
            <a:ext cx="35626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 smtClean="0">
                <a:solidFill>
                  <a:srgbClr val="C00000"/>
                </a:solidFill>
              </a:rPr>
              <a:t>Возле леса на опушке, трое их живёт в избушке, там три стула и три кружки,</a:t>
            </a:r>
          </a:p>
          <a:p>
            <a:pPr lvl="0" algn="ctr"/>
            <a:r>
              <a:rPr lang="ru-RU" b="1" i="1" dirty="0" smtClean="0">
                <a:solidFill>
                  <a:srgbClr val="C00000"/>
                </a:solidFill>
              </a:rPr>
              <a:t>Три кроватки, три подушки.</a:t>
            </a:r>
          </a:p>
          <a:p>
            <a:pPr lvl="0" algn="ctr"/>
            <a:r>
              <a:rPr lang="ru-RU" b="1" i="1" dirty="0" smtClean="0">
                <a:solidFill>
                  <a:srgbClr val="C00000"/>
                </a:solidFill>
              </a:rPr>
              <a:t>Угадайте без подсказки, кто герои этой сказки?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" name="Голос 005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028384" y="594928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6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87" y="2857730"/>
            <a:ext cx="1738997" cy="2500370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08318"/>
            <a:ext cx="2301186" cy="2229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88393"/>
            <a:ext cx="1872208" cy="2244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573016"/>
            <a:ext cx="1725202" cy="25523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01" y="2665140"/>
            <a:ext cx="2541447" cy="20331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93034" y="2503787"/>
            <a:ext cx="32511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Кто помог зайке в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сказке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</a:rPr>
              <a:t>Заюшкина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 избушка?» </a:t>
            </a:r>
            <a:endParaRPr lang="ru-RU" sz="2000" dirty="0"/>
          </a:p>
        </p:txBody>
      </p:sp>
      <p:pic>
        <p:nvPicPr>
          <p:cNvPr id="9" name="Голос 006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028384" y="594928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5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85" y="131501"/>
            <a:ext cx="1738997" cy="2500370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06" y="3068960"/>
            <a:ext cx="1683746" cy="20182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87" y="445582"/>
            <a:ext cx="1872208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717032"/>
            <a:ext cx="1725202" cy="25523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14" y="3501008"/>
            <a:ext cx="1694297" cy="20331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1840" y="2538119"/>
            <a:ext cx="39891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Кто сломал теремок?</a:t>
            </a:r>
            <a:endParaRPr lang="ru-RU" sz="3200" b="1" dirty="0"/>
          </a:p>
        </p:txBody>
      </p:sp>
      <p:pic>
        <p:nvPicPr>
          <p:cNvPr id="9" name="Голос 007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100392" y="594928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9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96" y="330136"/>
            <a:ext cx="1738997" cy="2500370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30136"/>
            <a:ext cx="1656237" cy="2450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598061"/>
            <a:ext cx="1872208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87" y="3365087"/>
            <a:ext cx="1725202" cy="2067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14" y="3501008"/>
            <a:ext cx="1694297" cy="20331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1840" y="2538119"/>
            <a:ext cx="34464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Кто съел колобка?</a:t>
            </a:r>
            <a:endParaRPr lang="ru-RU" sz="3200" b="1" dirty="0"/>
          </a:p>
        </p:txBody>
      </p:sp>
      <p:pic>
        <p:nvPicPr>
          <p:cNvPr id="9" name="Голос 008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7596336" y="594928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70" y="389784"/>
            <a:ext cx="2528199" cy="1849900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488" y="3920114"/>
            <a:ext cx="2044178" cy="2044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43662"/>
            <a:ext cx="1589610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80" y="3146904"/>
            <a:ext cx="2360699" cy="1888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11" y="3331612"/>
            <a:ext cx="1694297" cy="16415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77372" y="2315907"/>
            <a:ext cx="4054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Кто разбил яичко в сказке «Курочка Ряба»?</a:t>
            </a:r>
            <a:endParaRPr lang="ru-RU" sz="2400" b="1" dirty="0"/>
          </a:p>
        </p:txBody>
      </p:sp>
      <p:pic>
        <p:nvPicPr>
          <p:cNvPr id="9" name="Голос 009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7452320" y="587727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1033</TotalTime>
  <Words>312</Words>
  <Application>Microsoft Office PowerPoint</Application>
  <PresentationFormat>Экран (4:3)</PresentationFormat>
  <Paragraphs>76</Paragraphs>
  <Slides>16</Slides>
  <Notes>11</Notes>
  <HiddenSlides>0</HiddenSlides>
  <MMClips>13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Открытая</vt:lpstr>
      <vt:lpstr>В гостях у сказки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IUser</dc:creator>
  <cp:lastModifiedBy>IUser</cp:lastModifiedBy>
  <cp:revision>48</cp:revision>
  <dcterms:created xsi:type="dcterms:W3CDTF">2021-01-16T14:09:39Z</dcterms:created>
  <dcterms:modified xsi:type="dcterms:W3CDTF">2022-10-01T11:18:15Z</dcterms:modified>
</cp:coreProperties>
</file>