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1" y="160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61C2BA-56C7-4F66-B085-0872CC2F3B65}"/>
              </a:ext>
            </a:extLst>
          </p:cNvPr>
          <p:cNvSpPr txBox="1"/>
          <p:nvPr/>
        </p:nvSpPr>
        <p:spPr>
          <a:xfrm>
            <a:off x="1547664" y="332656"/>
            <a:ext cx="7416824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«Детский сад комбинированного вида № 44 «Соловушка»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2400" dirty="0"/>
          </a:p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Знакомим детей с профессиями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Консультация для родителей</a:t>
            </a: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Исполнитель: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Жукова Ольга Валерьевна, 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воспитатель</a:t>
            </a: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Междуреченск 2022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7414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298503"/>
            <a:ext cx="727280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продукции.</a:t>
            </a:r>
          </a:p>
          <a:p>
            <a:r>
              <a:rPr lang="ru-RU" b="1" dirty="0" err="1"/>
              <a:t>Фандрайзер</a:t>
            </a:r>
            <a:r>
              <a:rPr lang="ru-RU" b="1" dirty="0"/>
              <a:t> - … </a:t>
            </a:r>
            <a:r>
              <a:rPr lang="ru-RU" b="1" dirty="0">
                <a:solidFill>
                  <a:srgbClr val="FF0000"/>
                </a:solidFill>
              </a:rPr>
              <a:t>специалист, который ищет деньги и возможности для организации.</a:t>
            </a:r>
          </a:p>
          <a:p>
            <a:r>
              <a:rPr lang="ru-RU" b="1" dirty="0"/>
              <a:t>Раклист - … </a:t>
            </a:r>
            <a:r>
              <a:rPr lang="ru-RU" b="1" dirty="0">
                <a:solidFill>
                  <a:srgbClr val="FF0000"/>
                </a:solidFill>
              </a:rPr>
              <a:t>специалист, воплощающий эскиз рисунка ткани в материал при крашении. </a:t>
            </a:r>
          </a:p>
          <a:p>
            <a:r>
              <a:rPr lang="ru-RU" b="1" dirty="0">
                <a:solidFill>
                  <a:srgbClr val="FF0000"/>
                </a:solidFill>
              </a:rPr>
              <a:t>«Загадки»</a:t>
            </a:r>
          </a:p>
          <a:p>
            <a:r>
              <a:rPr lang="ru-RU" b="1" dirty="0"/>
              <a:t>Мастер он весьма хороший,</a:t>
            </a:r>
          </a:p>
          <a:p>
            <a:r>
              <a:rPr lang="ru-RU" b="1" dirty="0"/>
              <a:t>Сделал шкаф нам для прихожей.</a:t>
            </a:r>
          </a:p>
          <a:p>
            <a:r>
              <a:rPr lang="ru-RU" b="1" dirty="0"/>
              <a:t>Он не плотник, не маляр.</a:t>
            </a:r>
          </a:p>
          <a:p>
            <a:r>
              <a:rPr lang="ru-RU" b="1" dirty="0"/>
              <a:t>Мебель делает… </a:t>
            </a:r>
            <a:r>
              <a:rPr lang="ru-RU" b="1" dirty="0">
                <a:solidFill>
                  <a:srgbClr val="FF0000"/>
                </a:solidFill>
              </a:rPr>
              <a:t>(столяр)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                                                                     </a:t>
            </a:r>
            <a:r>
              <a:rPr lang="ru-RU" b="1" dirty="0"/>
              <a:t>Правила движения </a:t>
            </a:r>
          </a:p>
          <a:p>
            <a:r>
              <a:rPr lang="ru-RU" b="1" dirty="0"/>
              <a:t>                                                                           Знает без сомнения.</a:t>
            </a:r>
          </a:p>
          <a:p>
            <a:r>
              <a:rPr lang="ru-RU" b="1" dirty="0"/>
              <a:t>                                                                           Вмиг заводит он мотор,</a:t>
            </a:r>
          </a:p>
          <a:p>
            <a:r>
              <a:rPr lang="ru-RU" b="1" dirty="0"/>
              <a:t>                                                                           На машине мчит… </a:t>
            </a:r>
            <a:r>
              <a:rPr lang="ru-RU" b="1" dirty="0">
                <a:solidFill>
                  <a:srgbClr val="FF0000"/>
                </a:solidFill>
              </a:rPr>
              <a:t>(шофёр)</a:t>
            </a:r>
          </a:p>
          <a:p>
            <a:r>
              <a:rPr lang="ru-RU" b="1" dirty="0"/>
              <a:t>Тёмной ночью, ясным днём</a:t>
            </a:r>
          </a:p>
          <a:p>
            <a:r>
              <a:rPr lang="ru-RU" b="1" dirty="0"/>
              <a:t>Он сражается с огнём.</a:t>
            </a:r>
          </a:p>
          <a:p>
            <a:r>
              <a:rPr lang="ru-RU" b="1" dirty="0"/>
              <a:t>В каске, будто воин славный,</a:t>
            </a:r>
          </a:p>
          <a:p>
            <a:r>
              <a:rPr lang="ru-RU" b="1" dirty="0"/>
              <a:t>На пожар спешит… </a:t>
            </a:r>
            <a:r>
              <a:rPr lang="ru-RU" b="1" dirty="0">
                <a:solidFill>
                  <a:srgbClr val="FF0000"/>
                </a:solidFill>
              </a:rPr>
              <a:t>(пожарный)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                                         </a:t>
            </a:r>
            <a:r>
              <a:rPr lang="ru-RU" b="1" dirty="0"/>
              <a:t>                           Кирпичи кладёт он в ряд,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                                                                    </a:t>
            </a:r>
            <a:r>
              <a:rPr lang="ru-RU" b="1" dirty="0"/>
              <a:t>Строит садик для ребят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                                                                    </a:t>
            </a:r>
            <a:r>
              <a:rPr lang="ru-RU" b="1" dirty="0"/>
              <a:t>Не шахтёр и не водитель,</a:t>
            </a:r>
          </a:p>
          <a:p>
            <a:r>
              <a:rPr lang="ru-RU" b="1" dirty="0"/>
              <a:t>                                                                          Дом нам выстроит… </a:t>
            </a:r>
            <a:r>
              <a:rPr lang="ru-RU" b="1" dirty="0">
                <a:solidFill>
                  <a:srgbClr val="FF0000"/>
                </a:solidFill>
              </a:rPr>
              <a:t>(строитель)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                                                                      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292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6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494734"/>
            <a:ext cx="726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5912" y="332656"/>
            <a:ext cx="71882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Кто плывёт на корабле</a:t>
            </a:r>
          </a:p>
          <a:p>
            <a:r>
              <a:rPr lang="ru-RU" b="1" dirty="0"/>
              <a:t>К неизведанной земле?</a:t>
            </a:r>
          </a:p>
          <a:p>
            <a:r>
              <a:rPr lang="ru-RU" b="1" dirty="0"/>
              <a:t>Весельчак он и добряк.</a:t>
            </a:r>
          </a:p>
          <a:p>
            <a:r>
              <a:rPr lang="ru-RU" b="1" dirty="0"/>
              <a:t>Как зовут его? </a:t>
            </a:r>
            <a:r>
              <a:rPr lang="ru-RU" b="1" dirty="0">
                <a:solidFill>
                  <a:srgbClr val="FF0000"/>
                </a:solidFill>
              </a:rPr>
              <a:t>(моряк)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                                                          </a:t>
            </a:r>
            <a:r>
              <a:rPr lang="ru-RU" b="1" dirty="0"/>
              <a:t>Наяву, а не во сне</a:t>
            </a:r>
          </a:p>
          <a:p>
            <a:r>
              <a:rPr lang="ru-RU" b="1" dirty="0"/>
              <a:t>                                                                Он летает в вышине.</a:t>
            </a:r>
          </a:p>
          <a:p>
            <a:r>
              <a:rPr lang="ru-RU" b="1" dirty="0"/>
              <a:t>                                                                 Водит в небе самолёт.</a:t>
            </a:r>
          </a:p>
          <a:p>
            <a:r>
              <a:rPr lang="ru-RU" b="1" dirty="0"/>
              <a:t>                                                                 Кто же он, скажи? </a:t>
            </a:r>
            <a:r>
              <a:rPr lang="ru-RU" b="1" dirty="0">
                <a:solidFill>
                  <a:srgbClr val="FF0000"/>
                </a:solidFill>
              </a:rPr>
              <a:t>(самолёт)</a:t>
            </a:r>
          </a:p>
          <a:p>
            <a:r>
              <a:rPr lang="ru-RU" b="1" dirty="0"/>
              <a:t>С ним, наверно, вы знакомы.</a:t>
            </a:r>
          </a:p>
          <a:p>
            <a:r>
              <a:rPr lang="ru-RU" b="1" dirty="0"/>
              <a:t>Знает он про все законы.</a:t>
            </a:r>
          </a:p>
          <a:p>
            <a:r>
              <a:rPr lang="ru-RU" b="1" dirty="0"/>
              <a:t>Не судья, не журналист.</a:t>
            </a:r>
          </a:p>
          <a:p>
            <a:r>
              <a:rPr lang="ru-RU" b="1" dirty="0"/>
              <a:t>Всем совет даёт… </a:t>
            </a:r>
            <a:r>
              <a:rPr lang="ru-RU" b="1" dirty="0">
                <a:solidFill>
                  <a:srgbClr val="FF0000"/>
                </a:solidFill>
              </a:rPr>
              <a:t>(юрист)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                                                           </a:t>
            </a:r>
            <a:r>
              <a:rPr lang="ru-RU" b="1" dirty="0"/>
              <a:t>На посту своём стоит,</a:t>
            </a:r>
          </a:p>
          <a:p>
            <a:r>
              <a:rPr lang="ru-RU" b="1" dirty="0"/>
              <a:t>                                                                 За порядком он следит.</a:t>
            </a:r>
          </a:p>
          <a:p>
            <a:r>
              <a:rPr lang="ru-RU" b="1" dirty="0"/>
              <a:t>                                                                 Строгий смелый офицер.</a:t>
            </a:r>
          </a:p>
          <a:p>
            <a:r>
              <a:rPr lang="ru-RU" b="1" dirty="0"/>
              <a:t>                                                                 Кто он? </a:t>
            </a:r>
            <a:r>
              <a:rPr lang="ru-RU" b="1" dirty="0">
                <a:solidFill>
                  <a:srgbClr val="FF0000"/>
                </a:solidFill>
              </a:rPr>
              <a:t>(полицейский)</a:t>
            </a:r>
          </a:p>
          <a:p>
            <a:r>
              <a:rPr lang="ru-RU" b="1" dirty="0"/>
              <a:t>Гвозди, топоры, пила,</a:t>
            </a:r>
          </a:p>
          <a:p>
            <a:r>
              <a:rPr lang="ru-RU" b="1" dirty="0"/>
              <a:t>Стружек целая гора.</a:t>
            </a:r>
          </a:p>
          <a:p>
            <a:r>
              <a:rPr lang="ru-RU" b="1" dirty="0"/>
              <a:t>Это трудится работник – </a:t>
            </a:r>
          </a:p>
          <a:p>
            <a:r>
              <a:rPr lang="ru-RU" b="1" dirty="0"/>
              <a:t>Делает нам стулья… </a:t>
            </a:r>
            <a:r>
              <a:rPr lang="ru-RU" b="1">
                <a:solidFill>
                  <a:srgbClr val="FF0000"/>
                </a:solidFill>
              </a:rPr>
              <a:t>(плотник)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5657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260648"/>
            <a:ext cx="741682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      Уважаемые родители!  Тема выбора будущей профессии начинает обсуждаться с раннего детства. Вряд ли вы найдёте детское пособие, в котором этот вопрос будет обойдён стороной. Более того, ознакомление детей с профессиями – обязательный аспект государственных образовательных стандартов. И беседы с ребёнком о профессиях должны быть увлекательными и наглядными. При формировании представлений детей о профессиях по дороге в детский сад или на прогулке родителями рекомендуется:</a:t>
            </a:r>
          </a:p>
          <a:p>
            <a:r>
              <a:rPr lang="ru-RU" sz="2000" b="1" dirty="0"/>
              <a:t>   </a:t>
            </a:r>
            <a:r>
              <a:rPr lang="ru-RU" sz="2000" b="1" dirty="0">
                <a:solidFill>
                  <a:srgbClr val="FF0000"/>
                </a:solidFill>
              </a:rPr>
              <a:t>1. </a:t>
            </a:r>
            <a:r>
              <a:rPr lang="ru-RU" sz="2000" b="1" dirty="0"/>
              <a:t>Побеседовать с ребёнком о различных профессиях;</a:t>
            </a:r>
          </a:p>
          <a:p>
            <a:r>
              <a:rPr lang="ru-RU" sz="2000" b="1" dirty="0"/>
              <a:t>   </a:t>
            </a:r>
            <a:r>
              <a:rPr lang="ru-RU" sz="2000" b="1" dirty="0">
                <a:solidFill>
                  <a:srgbClr val="FF0000"/>
                </a:solidFill>
              </a:rPr>
              <a:t>2. </a:t>
            </a:r>
            <a:r>
              <a:rPr lang="ru-RU" sz="2000" b="1" dirty="0"/>
              <a:t>Объяснить ребёнку, кто что делает на работе, какую пользу приносит, кому что нужно на работе;</a:t>
            </a:r>
          </a:p>
          <a:p>
            <a:r>
              <a:rPr lang="ru-RU" sz="2000" b="1" dirty="0"/>
              <a:t>   </a:t>
            </a:r>
            <a:r>
              <a:rPr lang="ru-RU" sz="2000" b="1" dirty="0">
                <a:solidFill>
                  <a:srgbClr val="FF0000"/>
                </a:solidFill>
              </a:rPr>
              <a:t>3. </a:t>
            </a:r>
            <a:r>
              <a:rPr lang="ru-RU" sz="2000" b="1" dirty="0"/>
              <a:t>Вырезать и наклеивать в альбоме картинки с изображением  людей разных профессий, орудий труда;</a:t>
            </a:r>
          </a:p>
          <a:p>
            <a:r>
              <a:rPr lang="ru-RU" sz="2000" b="1" dirty="0"/>
              <a:t>   </a:t>
            </a:r>
            <a:r>
              <a:rPr lang="ru-RU" sz="2000" b="1" dirty="0">
                <a:solidFill>
                  <a:srgbClr val="FF0000"/>
                </a:solidFill>
              </a:rPr>
              <a:t>4. </a:t>
            </a:r>
            <a:r>
              <a:rPr lang="ru-RU" sz="2000" b="1" dirty="0"/>
              <a:t>Понаблюдать за работой продавца в магазине, врача на приёме, водителя в автобусе и т. п.;</a:t>
            </a:r>
          </a:p>
          <a:p>
            <a:r>
              <a:rPr lang="ru-RU" sz="2000" b="1" dirty="0"/>
              <a:t>   </a:t>
            </a:r>
            <a:r>
              <a:rPr lang="ru-RU" sz="2000" b="1" dirty="0">
                <a:solidFill>
                  <a:srgbClr val="FF0000"/>
                </a:solidFill>
              </a:rPr>
              <a:t>5. </a:t>
            </a:r>
            <a:r>
              <a:rPr lang="ru-RU" sz="2000" b="1" dirty="0"/>
              <a:t>Сходить с ребёнком на почту;</a:t>
            </a:r>
            <a:br>
              <a:rPr lang="ru-RU" sz="2000" b="1" dirty="0"/>
            </a:br>
            <a:r>
              <a:rPr lang="ru-RU" sz="2000" b="1" dirty="0"/>
              <a:t>   </a:t>
            </a:r>
            <a:r>
              <a:rPr lang="ru-RU" sz="2000" b="1" dirty="0">
                <a:solidFill>
                  <a:srgbClr val="FF0000"/>
                </a:solidFill>
              </a:rPr>
              <a:t>6. </a:t>
            </a:r>
            <a:r>
              <a:rPr lang="ru-RU" sz="2000" b="1" dirty="0"/>
              <a:t>Рассказать ребёнку о том, где работают родители, близкие родственники, где работали бабушка с дедушкой, назвать их орудия труда.</a:t>
            </a:r>
          </a:p>
          <a:p>
            <a:r>
              <a:rPr lang="ru-RU" sz="2000" b="1" dirty="0"/>
              <a:t>        Вернувшись домой, ещё раз вспомните, людей каких  про -</a:t>
            </a:r>
          </a:p>
          <a:p>
            <a:r>
              <a:rPr lang="ru-RU" sz="2000" b="1" dirty="0"/>
              <a:t>   </a:t>
            </a:r>
          </a:p>
          <a:p>
            <a:r>
              <a:rPr lang="ru-RU" sz="2000" b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828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6064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      Вернувшись домой, ещё раз вспомните, людей каких  профессий вы встретили сегодня. Закрепить материал можно, попросив ребёнка нарисовать, например, строителя в жёлтой каске или дворника, убирающего листву.  Конечно, тема профессий неоднократно будет обсуждаться на занятиях в детском саду, но повторить пройденное никогда не помешает, обращайте внимание на всех людей, занятых делами, и называйте ребёнку их профессии и у Вас всё получится!</a:t>
            </a:r>
          </a:p>
        </p:txBody>
      </p:sp>
    </p:spTree>
    <p:extLst>
      <p:ext uri="{BB962C8B-B14F-4D97-AF65-F5344CB8AC3E}">
        <p14:creationId xmlns:p14="http://schemas.microsoft.com/office/powerpoint/2010/main" val="242126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3265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360112"/>
            <a:ext cx="74168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>
                <a:solidFill>
                  <a:schemeClr val="accent6">
                    <a:lumMod val="50000"/>
                  </a:schemeClr>
                </a:solidFill>
              </a:rPr>
              <a:t>Как расширить знания ребёнка о профессиях?</a:t>
            </a:r>
          </a:p>
          <a:p>
            <a:pPr algn="ctr"/>
            <a:endParaRPr lang="ru-RU" sz="2000" b="1" i="1" u="sng" dirty="0"/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Изучайте профессии с помощью иллюстраций;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Загадывайте загадки;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Читайте художественную литературу, акцентируя внимание на профессии главных героев;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Рассказывайте профессии родственников и друзей.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5849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3326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55676" y="382341"/>
            <a:ext cx="7200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Памятки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- </a:t>
            </a:r>
            <a:r>
              <a:rPr lang="ru-RU" sz="2200" b="1" dirty="0">
                <a:solidFill>
                  <a:srgbClr val="FF0000"/>
                </a:solidFill>
              </a:rPr>
              <a:t>Не старайтесь выбирать за детей жизненный путь, </a:t>
            </a:r>
            <a:r>
              <a:rPr lang="ru-RU" sz="2200" b="1" dirty="0"/>
              <a:t>т. к. выбор, сделанный другими, приведёт в скором будущем к неудачам, неудовлетворённости, разочарованиям.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- Разговаривайте </a:t>
            </a:r>
            <a:r>
              <a:rPr lang="ru-RU" sz="2200" b="1" dirty="0"/>
              <a:t>с сыном или дочерью </a:t>
            </a:r>
            <a:r>
              <a:rPr lang="ru-RU" sz="2200" b="1" dirty="0">
                <a:solidFill>
                  <a:srgbClr val="FF0000"/>
                </a:solidFill>
              </a:rPr>
              <a:t>на темы, связанные с выбором профессии, </a:t>
            </a:r>
            <a:r>
              <a:rPr lang="ru-RU" sz="2200" b="1" dirty="0"/>
              <a:t>стараясь рассказать как можно больше о том, что представляет собой выбираемый им жизненный путь.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- Помните, </a:t>
            </a:r>
            <a:r>
              <a:rPr lang="ru-RU" sz="2200" b="1" dirty="0"/>
              <a:t>что каждое поколение и </a:t>
            </a:r>
            <a:r>
              <a:rPr lang="ru-RU" sz="2200" b="1" dirty="0">
                <a:solidFill>
                  <a:srgbClr val="FF0000"/>
                </a:solidFill>
              </a:rPr>
              <a:t>каждый ребёнок имеет право на собственную индивидуальность. </a:t>
            </a:r>
            <a:r>
              <a:rPr lang="ru-RU" sz="2200" b="1" dirty="0"/>
              <a:t>И в соответствии с этим имеет право на собственный выбор, даже если это не по душе родителям. Он имеет право на собственный поиск, в котором ему можно помочь, но на котором нельзя настаивать.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- </a:t>
            </a:r>
            <a:r>
              <a:rPr lang="ru-RU" sz="2200" b="1" dirty="0" err="1">
                <a:solidFill>
                  <a:srgbClr val="FF0000"/>
                </a:solidFill>
              </a:rPr>
              <a:t>Элитность</a:t>
            </a:r>
            <a:r>
              <a:rPr lang="ru-RU" sz="2200" b="1" dirty="0">
                <a:solidFill>
                  <a:srgbClr val="FF0000"/>
                </a:solidFill>
              </a:rPr>
              <a:t> профессии не всегда хороша </a:t>
            </a:r>
            <a:r>
              <a:rPr lang="ru-RU" sz="2200" b="1" dirty="0"/>
              <a:t>для ребёнка.</a:t>
            </a:r>
            <a:endParaRPr lang="ru-RU" sz="2200" b="1" dirty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7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188640"/>
            <a:ext cx="72728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Уважаемые папы и мамы!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1. </a:t>
            </a:r>
            <a:r>
              <a:rPr lang="ru-RU" sz="2000" b="1" dirty="0"/>
              <a:t>Дайте своему ребёнку право выбора своей будущей профессии.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2. </a:t>
            </a:r>
            <a:r>
              <a:rPr lang="ru-RU" sz="2000" b="1" dirty="0"/>
              <a:t>Обсуждайте вместе с ним возможность «за» и «против» выбранной им профессии.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3. </a:t>
            </a:r>
            <a:r>
              <a:rPr lang="ru-RU" sz="2000" b="1" dirty="0"/>
              <a:t>Рассматривайте выбор будущей профессии не только с позиции материальной выгоды, но и с позиции морального удовлетворения.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4. </a:t>
            </a:r>
            <a:r>
              <a:rPr lang="ru-RU" sz="2000" b="1" dirty="0"/>
              <a:t>Учитывайте в выборе будущей профессии личностные качества своего ребёнка, которые необходимы ему в данной специальности.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5. </a:t>
            </a:r>
            <a:r>
              <a:rPr lang="ru-RU" sz="2000" b="1" dirty="0"/>
              <a:t>Если возникают разногласия в выборе профессии, используйте возможность посоветоваться со специалистами – консультантами.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6. </a:t>
            </a:r>
            <a:r>
              <a:rPr lang="ru-RU" sz="2000" b="1" dirty="0"/>
              <a:t>Не давите на ребёнка в выборе профессии, иначе это может обернуться стойкими конфликтами.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7.</a:t>
            </a:r>
            <a:r>
              <a:rPr lang="ru-RU" sz="2000" b="1" dirty="0"/>
              <a:t> Поддерживайте ребёнка, если у него есть терпение и желание, чтобы его мечта сбылась.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7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25252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260648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8. </a:t>
            </a:r>
            <a:r>
              <a:rPr lang="ru-RU" sz="2000" b="1" dirty="0"/>
              <a:t>Если ваш ребёнок ошибся в выборе, не корите его за это. Ошибку можно исправить.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9. </a:t>
            </a:r>
            <a:r>
              <a:rPr lang="ru-RU" sz="2000" b="1" dirty="0"/>
              <a:t>Если ваш ребёнок рано увлёкся какой – то профессией, дайте ему возможность поддерживать этот интерес с помощью литературы, занятия в кружках и т. д.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10. </a:t>
            </a:r>
            <a:r>
              <a:rPr lang="ru-RU" sz="2000" b="1" dirty="0"/>
              <a:t>Помните, что дети перенимают традиции отношения к профессии своих родителей!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8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002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32656"/>
            <a:ext cx="756084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Игровой практикум</a:t>
            </a:r>
          </a:p>
          <a:p>
            <a:endParaRPr lang="ru-RU" sz="2000" b="1" dirty="0"/>
          </a:p>
          <a:p>
            <a:r>
              <a:rPr lang="ru-RU" sz="2000" b="1" dirty="0">
                <a:solidFill>
                  <a:srgbClr val="FF0000"/>
                </a:solidFill>
              </a:rPr>
              <a:t>«Перевёртыш»</a:t>
            </a:r>
          </a:p>
          <a:p>
            <a:r>
              <a:rPr lang="ru-RU" sz="2000" b="1" dirty="0"/>
              <a:t>Переставьте буквы в слове, чтобы получилось название профессии: Рвач - … </a:t>
            </a:r>
            <a:r>
              <a:rPr lang="ru-RU" sz="2000" b="1" dirty="0">
                <a:solidFill>
                  <a:srgbClr val="FF0000"/>
                </a:solidFill>
              </a:rPr>
              <a:t>(врач)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</a:t>
            </a:r>
            <a:r>
              <a:rPr lang="ru-RU" sz="2000" b="1" dirty="0"/>
              <a:t>Тёрка - … </a:t>
            </a:r>
            <a:r>
              <a:rPr lang="ru-RU" sz="2000" b="1" dirty="0">
                <a:solidFill>
                  <a:srgbClr val="FF0000"/>
                </a:solidFill>
              </a:rPr>
              <a:t>(актёр)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</a:t>
            </a:r>
            <a:r>
              <a:rPr lang="ru-RU" sz="2000" b="1" dirty="0"/>
              <a:t>Марля - … </a:t>
            </a:r>
            <a:r>
              <a:rPr lang="ru-RU" sz="2000" b="1" dirty="0">
                <a:solidFill>
                  <a:srgbClr val="FF0000"/>
                </a:solidFill>
              </a:rPr>
              <a:t>(маляр)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</a:t>
            </a:r>
            <a:r>
              <a:rPr lang="ru-RU" sz="2000" b="1" dirty="0"/>
              <a:t>Старина - … </a:t>
            </a:r>
            <a:r>
              <a:rPr lang="ru-RU" sz="2000" b="1" dirty="0">
                <a:solidFill>
                  <a:srgbClr val="FF0000"/>
                </a:solidFill>
              </a:rPr>
              <a:t>(санитар)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«Говорящие фамилии»</a:t>
            </a:r>
          </a:p>
          <a:p>
            <a:r>
              <a:rPr lang="ru-RU" sz="2000" b="1" dirty="0"/>
              <a:t>Переставьте буквы в слове, чтобы получилось название профессии: </a:t>
            </a:r>
            <a:r>
              <a:rPr lang="ru-RU" sz="2000" b="1" dirty="0" err="1"/>
              <a:t>Досадов</a:t>
            </a:r>
            <a:r>
              <a:rPr lang="ru-RU" sz="2000" b="1" dirty="0"/>
              <a:t> - … </a:t>
            </a:r>
            <a:r>
              <a:rPr lang="ru-RU" sz="2000" b="1" dirty="0">
                <a:solidFill>
                  <a:srgbClr val="FF0000"/>
                </a:solidFill>
              </a:rPr>
              <a:t>садовод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</a:t>
            </a:r>
            <a:r>
              <a:rPr lang="ru-RU" sz="2000" b="1" dirty="0" err="1"/>
              <a:t>Вертерина</a:t>
            </a:r>
            <a:r>
              <a:rPr lang="ru-RU" sz="2000" b="1" dirty="0"/>
              <a:t> - … </a:t>
            </a:r>
            <a:r>
              <a:rPr lang="ru-RU" sz="2000" b="1" dirty="0">
                <a:solidFill>
                  <a:srgbClr val="FF0000"/>
                </a:solidFill>
              </a:rPr>
              <a:t>ветеринар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</a:t>
            </a:r>
            <a:r>
              <a:rPr lang="ru-RU" sz="2000" b="1" dirty="0" err="1"/>
              <a:t>Реженин</a:t>
            </a:r>
            <a:r>
              <a:rPr lang="ru-RU" sz="2000" b="1" dirty="0"/>
              <a:t> - … </a:t>
            </a:r>
            <a:r>
              <a:rPr lang="ru-RU" sz="2000" b="1" dirty="0">
                <a:solidFill>
                  <a:srgbClr val="FF0000"/>
                </a:solidFill>
              </a:rPr>
              <a:t>инженер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</a:t>
            </a:r>
            <a:r>
              <a:rPr lang="ru-RU" sz="2000" b="1" dirty="0"/>
              <a:t>Архипова - … </a:t>
            </a:r>
            <a:r>
              <a:rPr lang="ru-RU" sz="2000" b="1" dirty="0">
                <a:solidFill>
                  <a:srgbClr val="FF0000"/>
                </a:solidFill>
              </a:rPr>
              <a:t>повариха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</a:t>
            </a:r>
            <a:r>
              <a:rPr lang="ru-RU" sz="2000" b="1" dirty="0" err="1"/>
              <a:t>Катадов</a:t>
            </a:r>
            <a:r>
              <a:rPr lang="ru-RU" sz="2000" b="1" dirty="0"/>
              <a:t> - … </a:t>
            </a:r>
            <a:r>
              <a:rPr lang="ru-RU" sz="2000" b="1" dirty="0">
                <a:solidFill>
                  <a:srgbClr val="FF0000"/>
                </a:solidFill>
              </a:rPr>
              <a:t>адвокат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</a:t>
            </a:r>
            <a:r>
              <a:rPr lang="ru-RU" sz="2000" b="1" dirty="0" err="1"/>
              <a:t>Тольдиев</a:t>
            </a:r>
            <a:r>
              <a:rPr lang="ru-RU" sz="2000" b="1" dirty="0"/>
              <a:t> - … </a:t>
            </a:r>
            <a:r>
              <a:rPr lang="ru-RU" sz="2000" b="1" dirty="0">
                <a:solidFill>
                  <a:srgbClr val="FF0000"/>
                </a:solidFill>
              </a:rPr>
              <a:t>водитель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«Самая, самая…»</a:t>
            </a:r>
          </a:p>
          <a:p>
            <a:r>
              <a:rPr lang="ru-RU" sz="2000" b="1" dirty="0"/>
              <a:t>Продолжите предложение:</a:t>
            </a:r>
          </a:p>
          <a:p>
            <a:r>
              <a:rPr lang="ru-RU" sz="2000" b="1" dirty="0"/>
              <a:t>Самая сладкая профессия… </a:t>
            </a:r>
            <a:r>
              <a:rPr lang="ru-RU" sz="2000" b="1" dirty="0">
                <a:solidFill>
                  <a:srgbClr val="FF0000"/>
                </a:solidFill>
              </a:rPr>
              <a:t>(кондитер)</a:t>
            </a:r>
          </a:p>
          <a:p>
            <a:r>
              <a:rPr lang="ru-RU" sz="2000" b="1" dirty="0"/>
              <a:t>Самая денежная профессия… </a:t>
            </a:r>
            <a:r>
              <a:rPr lang="ru-RU" sz="2000" b="1" dirty="0">
                <a:solidFill>
                  <a:srgbClr val="FF0000"/>
                </a:solidFill>
              </a:rPr>
              <a:t>(банкир)</a:t>
            </a:r>
            <a:endParaRPr lang="ru-RU" sz="2000" b="1" dirty="0"/>
          </a:p>
          <a:p>
            <a:pPr algn="ctr"/>
            <a:r>
              <a:rPr lang="ru-RU" sz="28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19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-274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332656"/>
            <a:ext cx="72728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Самая мокрая профессия… </a:t>
            </a:r>
            <a:r>
              <a:rPr lang="ru-RU" sz="2000" b="1" dirty="0">
                <a:solidFill>
                  <a:srgbClr val="FF0000"/>
                </a:solidFill>
              </a:rPr>
              <a:t>(водолаз)</a:t>
            </a:r>
          </a:p>
          <a:p>
            <a:r>
              <a:rPr lang="ru-RU" sz="2000" b="1" dirty="0"/>
              <a:t>Самая волосатая профессия … </a:t>
            </a:r>
            <a:r>
              <a:rPr lang="ru-RU" sz="2000" b="1" dirty="0">
                <a:solidFill>
                  <a:srgbClr val="FF0000"/>
                </a:solidFill>
              </a:rPr>
              <a:t>(парикмахер)</a:t>
            </a:r>
          </a:p>
          <a:p>
            <a:r>
              <a:rPr lang="ru-RU" sz="2000" b="1" dirty="0"/>
              <a:t>Самая зелёная профессия… </a:t>
            </a:r>
            <a:r>
              <a:rPr lang="ru-RU" sz="2000" b="1" dirty="0">
                <a:solidFill>
                  <a:srgbClr val="FF0000"/>
                </a:solidFill>
              </a:rPr>
              <a:t>(садовод)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«Пантомима»</a:t>
            </a:r>
          </a:p>
          <a:p>
            <a:r>
              <a:rPr lang="ru-RU" sz="2000" b="1" dirty="0"/>
              <a:t>Без слов, только мимикой и жестами показать за 1 минуту профессию, указанную на карточке: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- капитан дальнего плавания;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- тренер по футболу;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- военный лётчик;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- секретарь;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</a:rPr>
              <a:t>судебный пристав.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«Кто это?»</a:t>
            </a:r>
          </a:p>
          <a:p>
            <a:r>
              <a:rPr lang="ru-RU" sz="2000" b="1" dirty="0"/>
              <a:t>Назвать профессию по описанию:</a:t>
            </a:r>
          </a:p>
          <a:p>
            <a:r>
              <a:rPr lang="ru-RU" sz="2000" b="1" dirty="0"/>
              <a:t>1. Специалист, изучающий старение живых организмов </a:t>
            </a:r>
            <a:r>
              <a:rPr lang="ru-RU" sz="2000" b="1" dirty="0">
                <a:solidFill>
                  <a:srgbClr val="FF0000"/>
                </a:solidFill>
              </a:rPr>
              <a:t>(геронтолог)</a:t>
            </a:r>
          </a:p>
          <a:p>
            <a:r>
              <a:rPr lang="ru-RU" sz="2000" b="1" dirty="0"/>
              <a:t>2. Разработчик проектов сайтов </a:t>
            </a:r>
            <a:r>
              <a:rPr lang="ru-RU" sz="2000" b="1" dirty="0">
                <a:solidFill>
                  <a:srgbClr val="FF0000"/>
                </a:solidFill>
              </a:rPr>
              <a:t>(веб – мастер)</a:t>
            </a:r>
            <a:endParaRPr lang="ru-RU" sz="2000" b="1" dirty="0"/>
          </a:p>
          <a:p>
            <a:r>
              <a:rPr lang="ru-RU" sz="2000" b="1" dirty="0"/>
              <a:t>3. Собаковод </a:t>
            </a:r>
            <a:r>
              <a:rPr lang="ru-RU" sz="2000" b="1" dirty="0">
                <a:solidFill>
                  <a:srgbClr val="FF0000"/>
                </a:solidFill>
              </a:rPr>
              <a:t>(кинолог)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«Расскажите, что знаете об этой профессии или замените её название синонимом»</a:t>
            </a:r>
          </a:p>
          <a:p>
            <a:r>
              <a:rPr lang="ru-RU" sz="2000" b="1" dirty="0"/>
              <a:t>Логист - … </a:t>
            </a:r>
            <a:r>
              <a:rPr lang="ru-RU" sz="2000" b="1" dirty="0">
                <a:solidFill>
                  <a:srgbClr val="FF0000"/>
                </a:solidFill>
              </a:rPr>
              <a:t>специалист по организации транспортировки </a:t>
            </a:r>
            <a:endParaRPr lang="ru-RU" sz="2000" b="1" dirty="0"/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72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1127</Words>
  <Application>Microsoft Office PowerPoint</Application>
  <PresentationFormat>Экран (4:3)</PresentationFormat>
  <Paragraphs>139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Ольга Жукова</cp:lastModifiedBy>
  <cp:revision>25</cp:revision>
  <dcterms:created xsi:type="dcterms:W3CDTF">2020-11-22T07:39:51Z</dcterms:created>
  <dcterms:modified xsi:type="dcterms:W3CDTF">2022-01-26T02:11:25Z</dcterms:modified>
</cp:coreProperties>
</file>