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2849" autoAdjust="0"/>
  </p:normalViewPr>
  <p:slideViewPr>
    <p:cSldViewPr>
      <p:cViewPr varScale="1">
        <p:scale>
          <a:sx n="116" d="100"/>
          <a:sy n="116" d="100"/>
        </p:scale>
        <p:origin x="96" y="4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50.png"/><Relationship Id="rId4" Type="http://schemas.openxmlformats.org/officeDocument/2006/relationships/image" Target="../media/image46.jp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4.jp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16.jp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2.jp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3.png"/><Relationship Id="rId10" Type="http://schemas.microsoft.com/office/2007/relationships/hdphoto" Target="../media/hdphoto5.wdp"/><Relationship Id="rId4" Type="http://schemas.openxmlformats.org/officeDocument/2006/relationships/image" Target="../media/image28.jp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microsoft.com/office/2007/relationships/hdphoto" Target="../media/hdphoto6.wdp"/><Relationship Id="rId4" Type="http://schemas.openxmlformats.org/officeDocument/2006/relationships/image" Target="../media/image34.jp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12" Type="http://schemas.microsoft.com/office/2007/relationships/hdphoto" Target="../media/hdphoto8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.png"/><Relationship Id="rId10" Type="http://schemas.openxmlformats.org/officeDocument/2006/relationships/image" Target="../media/image44.png"/><Relationship Id="rId4" Type="http://schemas.openxmlformats.org/officeDocument/2006/relationships/image" Target="../media/image40.jp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51471"/>
            <a:ext cx="8062664" cy="1512167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400" b="1" dirty="0" smtClean="0"/>
              <a:t>Игра убери лишнее «В мире животных» для детей старшего дошкольного возраста.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67894"/>
            <a:ext cx="6400800" cy="1080120"/>
          </a:xfrm>
        </p:spPr>
        <p:txBody>
          <a:bodyPr>
            <a:normAutofit/>
          </a:bodyPr>
          <a:lstStyle/>
          <a:p>
            <a:endParaRPr lang="ru-RU" sz="1600" b="1" dirty="0" smtClean="0">
              <a:solidFill>
                <a:schemeClr val="tx1"/>
              </a:solidFill>
            </a:endParaRPr>
          </a:p>
          <a:p>
            <a:r>
              <a:rPr lang="ru-RU" sz="1600" b="1" dirty="0" smtClean="0">
                <a:solidFill>
                  <a:schemeClr val="tx1"/>
                </a:solidFill>
              </a:rPr>
              <a:t>Автор игры: </a:t>
            </a:r>
            <a:r>
              <a:rPr lang="ru-RU" sz="1600" b="1" dirty="0" err="1" smtClean="0">
                <a:solidFill>
                  <a:schemeClr val="tx1"/>
                </a:solidFill>
              </a:rPr>
              <a:t>Богер</a:t>
            </a:r>
            <a:r>
              <a:rPr lang="ru-RU" sz="1600" b="1" dirty="0" smtClean="0">
                <a:solidFill>
                  <a:schemeClr val="tx1"/>
                </a:solidFill>
              </a:rPr>
              <a:t> Наталья </a:t>
            </a:r>
            <a:r>
              <a:rPr lang="ru-RU" sz="1600" b="1" dirty="0">
                <a:solidFill>
                  <a:schemeClr val="tx1"/>
                </a:solidFill>
              </a:rPr>
              <a:t>Н</a:t>
            </a:r>
            <a:r>
              <a:rPr lang="ru-RU" sz="1600" b="1" dirty="0" smtClean="0">
                <a:solidFill>
                  <a:schemeClr val="tx1"/>
                </a:solidFill>
              </a:rPr>
              <a:t>иколаевна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МБДОУ детский сад комбинированного вида №6 «Ромашка»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524328" y="4659982"/>
            <a:ext cx="432048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66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Какие дикие животные меняют зимой свой цвет шубки?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10слайд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329804"/>
            <a:ext cx="609600" cy="609600"/>
          </a:xfr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524328" y="4659982"/>
            <a:ext cx="432048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6164" y="2939117"/>
            <a:ext cx="1656184" cy="16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2873" y="1244666"/>
            <a:ext cx="576064" cy="105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4242" y="2460486"/>
            <a:ext cx="9572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2397967"/>
            <a:ext cx="1401753" cy="134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6296" y="3796444"/>
            <a:ext cx="17155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69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23878"/>
            <a:ext cx="8229600" cy="85725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Молодец!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91630"/>
            <a:ext cx="3985288" cy="2816688"/>
          </a:xfrm>
        </p:spPr>
      </p:pic>
    </p:spTree>
    <p:extLst>
      <p:ext uri="{BB962C8B-B14F-4D97-AF65-F5344CB8AC3E}">
        <p14:creationId xmlns:p14="http://schemas.microsoft.com/office/powerpoint/2010/main" val="2969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95486"/>
            <a:ext cx="6400800" cy="2538586"/>
          </a:xfrm>
        </p:spPr>
        <p:txBody>
          <a:bodyPr>
            <a:normAutofit fontScale="25000" lnSpcReduction="20000"/>
          </a:bodyPr>
          <a:lstStyle/>
          <a:p>
            <a:endParaRPr lang="ru-RU" sz="9600" b="1" dirty="0" smtClean="0">
              <a:solidFill>
                <a:schemeClr val="tx1"/>
              </a:solidFill>
            </a:endParaRPr>
          </a:p>
          <a:p>
            <a:r>
              <a:rPr lang="ru-RU" sz="8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8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закрепление представлений детей о диких животных.</a:t>
            </a:r>
          </a:p>
          <a:p>
            <a:r>
              <a:rPr lang="ru-RU" sz="8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8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1.Расширить знание детей о диких животных и особенностях их жизни.</a:t>
            </a:r>
          </a:p>
          <a:p>
            <a:r>
              <a:rPr lang="ru-RU" sz="8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2.Развивать мышление и внимание.</a:t>
            </a:r>
          </a:p>
          <a:p>
            <a:r>
              <a:rPr lang="ru-RU" sz="8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</a:t>
            </a:r>
            <a:r>
              <a:rPr lang="ru-RU" sz="8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ru-RU" sz="8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Вам предлагается рассмотреть изображенных на картинке животных и выбрать </a:t>
            </a:r>
            <a:r>
              <a:rPr lang="ru-RU" sz="8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лишнее животное.  Слушай или прочитай задание и начинай  выполнять. Стрелочка внизу картинки поможет тебе перейти к следующему </a:t>
            </a:r>
            <a:r>
              <a:rPr lang="ru-RU" sz="8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заданию. Начинай скорей игру и ты узнаешь много нового и </a:t>
            </a:r>
            <a:r>
              <a:rPr lang="ru-RU" sz="8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интересного</a:t>
            </a:r>
            <a:r>
              <a:rPr lang="ru-RU" sz="8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8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524328" y="4659982"/>
            <a:ext cx="432048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2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51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8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548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Какие дикие животные живут в лесу?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3слайд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123478"/>
            <a:ext cx="609600" cy="609600"/>
          </a:xfr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524328" y="4659982"/>
            <a:ext cx="432048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990" y="2427734"/>
            <a:ext cx="1422695" cy="110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508364"/>
            <a:ext cx="136815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3435846"/>
            <a:ext cx="1872208" cy="165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2905162"/>
            <a:ext cx="576064" cy="830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8560" y="3079883"/>
            <a:ext cx="3066252" cy="156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37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Эти дикие животные обитают в Джунглях</a:t>
            </a:r>
            <a:r>
              <a:rPr lang="ru-RU" sz="3200" dirty="0">
                <a:solidFill>
                  <a:srgbClr val="C00000"/>
                </a:solidFill>
              </a:rPr>
              <a:t>.</a:t>
            </a:r>
            <a:r>
              <a:rPr lang="ru-RU" sz="3200" dirty="0" smtClean="0">
                <a:solidFill>
                  <a:srgbClr val="C00000"/>
                </a:solidFill>
              </a:rPr>
              <a:t> Убери лишних животных.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524328" y="4659982"/>
            <a:ext cx="432048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482413"/>
            <a:ext cx="937443" cy="116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105" y1="25652" x2="33105" y2="34348"/>
                        <a14:foregroundMark x1="33562" y1="26957" x2="33562" y2="26957"/>
                        <a14:foregroundMark x1="34247" y1="30435" x2="34247" y2="30435"/>
                        <a14:foregroundMark x1="25114" y1="32174" x2="25114" y2="32174"/>
                        <a14:foregroundMark x1="26712" y1="31739" x2="26712" y2="31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1985466"/>
            <a:ext cx="2088232" cy="176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8721" y1="41739" x2="70091" y2="45217"/>
                        <a14:foregroundMark x1="76712" y1="45217" x2="76712" y2="4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3235322"/>
            <a:ext cx="1932120" cy="193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4072" y="3047512"/>
            <a:ext cx="1500511" cy="166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2499742"/>
            <a:ext cx="1736041" cy="158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4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177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7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Какие дикие животные обитают в Арктике?</a:t>
            </a:r>
            <a:endParaRPr lang="ru-RU" dirty="0"/>
          </a:p>
        </p:txBody>
      </p:sp>
      <p:pic>
        <p:nvPicPr>
          <p:cNvPr id="10" name="5слайд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205979"/>
            <a:ext cx="609600" cy="609600"/>
          </a:xfr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524328" y="4659982"/>
            <a:ext cx="432048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240" y="2159486"/>
            <a:ext cx="1786058" cy="194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3291830"/>
            <a:ext cx="1129327" cy="120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384204"/>
            <a:ext cx="1566526" cy="184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543" y="2227957"/>
            <a:ext cx="1607157" cy="13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5324" y="555526"/>
            <a:ext cx="1458008" cy="126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39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5486"/>
            <a:ext cx="8229600" cy="11452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Эти дикие животные обитают в саванне? Убери лишних.</a:t>
            </a:r>
            <a:endParaRPr lang="ru-RU" dirty="0"/>
          </a:p>
        </p:txBody>
      </p:sp>
      <p:pic>
        <p:nvPicPr>
          <p:cNvPr id="10" name="6слайд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017" y="182360"/>
            <a:ext cx="609600" cy="609600"/>
          </a:xfr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524328" y="4659982"/>
            <a:ext cx="432048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7246" y="2427734"/>
            <a:ext cx="1583925" cy="103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2937" y="1275606"/>
            <a:ext cx="2109391" cy="210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4024" y="3280844"/>
            <a:ext cx="977593" cy="123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52" y="3289579"/>
            <a:ext cx="1512168" cy="137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0046" y1="18261" x2="20046" y2="18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2937" y="3465211"/>
            <a:ext cx="1767334" cy="132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79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Убери лишних  диких животных . Кто  не обитает в пустыне?</a:t>
            </a:r>
            <a:endParaRPr lang="ru-RU" dirty="0"/>
          </a:p>
        </p:txBody>
      </p:sp>
      <p:pic>
        <p:nvPicPr>
          <p:cNvPr id="10" name="7слайд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55526"/>
            <a:ext cx="609600" cy="609600"/>
          </a:xfr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524328" y="4659982"/>
            <a:ext cx="432048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3509292"/>
            <a:ext cx="936104" cy="101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659" y="2770810"/>
            <a:ext cx="1861209" cy="187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2948612"/>
            <a:ext cx="2808312" cy="187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4017539"/>
            <a:ext cx="792088" cy="69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3590330"/>
            <a:ext cx="92495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13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 картинке дикие животные хищники</a:t>
            </a:r>
            <a:r>
              <a:rPr lang="ru-RU" dirty="0"/>
              <a:t>.</a:t>
            </a:r>
            <a:r>
              <a:rPr lang="ru-RU" dirty="0" smtClean="0"/>
              <a:t> Кто из них лишний</a:t>
            </a:r>
            <a:r>
              <a:rPr lang="en-US" dirty="0" smtClean="0"/>
              <a:t>?</a:t>
            </a:r>
            <a:endParaRPr lang="ru-RU" dirty="0"/>
          </a:p>
        </p:txBody>
      </p:sp>
      <p:pic>
        <p:nvPicPr>
          <p:cNvPr id="10" name="8слайд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4956" y="329804"/>
            <a:ext cx="609600" cy="609600"/>
          </a:xfr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524328" y="4659982"/>
            <a:ext cx="432048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3435845"/>
            <a:ext cx="1152128" cy="115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3334621"/>
            <a:ext cx="1922034" cy="115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3121040"/>
            <a:ext cx="1272134" cy="143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7945" y1="33478" x2="47945" y2="33478"/>
                        <a14:foregroundMark x1="46347" y1="36522" x2="46347" y2="36522"/>
                        <a14:foregroundMark x1="44977" y1="34348" x2="44977" y2="34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6" y="3219821"/>
            <a:ext cx="1786256" cy="138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3535084"/>
            <a:ext cx="934528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7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 картинке травоядные дикие животные? Кто из них лишний</a:t>
            </a:r>
            <a:r>
              <a:rPr lang="en-US" dirty="0" smtClean="0"/>
              <a:t>?</a:t>
            </a:r>
            <a:endParaRPr lang="ru-RU" dirty="0"/>
          </a:p>
        </p:txBody>
      </p:sp>
      <p:pic>
        <p:nvPicPr>
          <p:cNvPr id="10" name="9слайд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329804"/>
            <a:ext cx="609600" cy="609600"/>
          </a:xfr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524328" y="4659982"/>
            <a:ext cx="432048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3333300"/>
            <a:ext cx="1391144" cy="113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96552" y="1959327"/>
            <a:ext cx="3714453" cy="247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4113" y="3321595"/>
            <a:ext cx="720933" cy="102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2832" y="1827636"/>
            <a:ext cx="1547098" cy="152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0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8839" y="2754552"/>
            <a:ext cx="3017168" cy="179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16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172</Words>
  <Application>Microsoft Office PowerPoint</Application>
  <PresentationFormat>Экран (16:9)</PresentationFormat>
  <Paragraphs>21</Paragraphs>
  <Slides>11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   Игра убери лишнее «В мире животных» для детей старшего дошкольного возраста.</vt:lpstr>
      <vt:lpstr>Презентация PowerPoint</vt:lpstr>
      <vt:lpstr>Какие дикие животные живут в лесу?</vt:lpstr>
      <vt:lpstr>Эти дикие животные обитают в Джунглях. Убери лишних животных.</vt:lpstr>
      <vt:lpstr>Какие дикие животные обитают в Арктике?</vt:lpstr>
      <vt:lpstr>Эти дикие животные обитают в саванне? Убери лишних.</vt:lpstr>
      <vt:lpstr>Убери лишних  диких животных . Кто  не обитает в пустыне?</vt:lpstr>
      <vt:lpstr>На картинке дикие животные хищники. Кто из них лишний?</vt:lpstr>
      <vt:lpstr>На картинке травоядные дикие животные? Кто из них лишний?</vt:lpstr>
      <vt:lpstr>Какие дикие животные меняют зимой свой цвет шубки?</vt:lpstr>
      <vt:lpstr>Молодец!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User</cp:lastModifiedBy>
  <cp:revision>32</cp:revision>
  <dcterms:created xsi:type="dcterms:W3CDTF">2021-01-16T10:20:49Z</dcterms:created>
  <dcterms:modified xsi:type="dcterms:W3CDTF">2021-11-17T15:00:31Z</dcterms:modified>
</cp:coreProperties>
</file>