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Титульны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36 «Улыбка»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33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«Ознакомление детей старшего дошкольного возраста с профессией «швея»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через сюжетно-ролевую игру»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6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Елена Геннадьевна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24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Междуреченск, 2019 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к сюжетно-ролевой игре: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(Н. Носов «Заплатка», Братья Гримм «Храбрый портняжка», И. Гринберг «Олин фартук», С. Михалков «Заяц портной», «А что у вас?» и др.);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загадывание загадок о швейных инструментах;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беседа для детей о профессии «швея» с показом презентации «Профессия – швея»;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рассматривание журналов мод и альбомов ( «Национальная одежда России», «Русский народный костюм», «Виды тканей», «Нарядные платья для девочек» и др.);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1 АПРЕЛЯ 2019\20190417_153720.jpg"/>
          <p:cNvPicPr/>
          <p:nvPr/>
        </p:nvPicPr>
        <p:blipFill>
          <a:blip r:embed="rId3" cstate="print"/>
          <a:srcRect r="9180"/>
          <a:stretch>
            <a:fillRect/>
          </a:stretch>
        </p:blipFill>
        <p:spPr bwMode="auto">
          <a:xfrm>
            <a:off x="3048000" y="3429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ФОТО 21 АПРЕЛЯ 2019\20190419_102536.jpg"/>
          <p:cNvPicPr/>
          <p:nvPr/>
        </p:nvPicPr>
        <p:blipFill>
          <a:blip r:embed="rId4" cstate="print">
            <a:lum bright="-10000"/>
          </a:blip>
          <a:srcRect t="6964" b="16429"/>
          <a:stretch>
            <a:fillRect/>
          </a:stretch>
        </p:blipFill>
        <p:spPr bwMode="auto">
          <a:xfrm>
            <a:off x="152400" y="38862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ФОТО 21 АПРЕЛЯ 2019\20190419_102656.jpg"/>
          <p:cNvPicPr/>
          <p:nvPr/>
        </p:nvPicPr>
        <p:blipFill>
          <a:blip r:embed="rId5" cstate="print"/>
          <a:srcRect t="16429"/>
          <a:stretch>
            <a:fillRect/>
          </a:stretch>
        </p:blipFill>
        <p:spPr bwMode="auto">
          <a:xfrm>
            <a:off x="6172200" y="38862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к сюжетно-ролевой игре: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ручной труд (изготовление журнала мод; оригами «Платье для мамы»);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Елена\Desktop\ФОТО 21 АПРЕЛЯ 2019\20190415_103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22 мая 2019\20190513_113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ФОТО 21 АПРЕЛЯ 2019\20190419_1033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954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ФОТО 21 АПРЕЛЯ 2019\20190418_170937.jpg"/>
          <p:cNvPicPr/>
          <p:nvPr/>
        </p:nvPicPr>
        <p:blipFill>
          <a:blip r:embed="rId6" cstate="print"/>
          <a:srcRect l="7023" t="3153" r="8576"/>
          <a:stretch>
            <a:fillRect/>
          </a:stretch>
        </p:blipFill>
        <p:spPr bwMode="auto">
          <a:xfrm>
            <a:off x="1371600" y="3810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к сюжетно-ролевой игре: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прачечную детского сада, где ребята наглядно увидели настоящую швейную машинку и оверлок, узнали их назначение.</a:t>
            </a:r>
          </a:p>
          <a:p>
            <a:endParaRPr lang="ru-RU" dirty="0"/>
          </a:p>
        </p:txBody>
      </p:sp>
      <p:pic>
        <p:nvPicPr>
          <p:cNvPr id="6" name="Рисунок 5" descr="https://i.mycdn.me/image?id=882613998738&amp;t=3&amp;plc=WEB&amp;tkn=*gt0fZ5zgccIa16HkERygC7Gvj_8"/>
          <p:cNvPicPr/>
          <p:nvPr/>
        </p:nvPicPr>
        <p:blipFill>
          <a:blip r:embed="rId3" cstate="print"/>
          <a:srcRect b="10262"/>
          <a:stretch>
            <a:fillRect/>
          </a:stretch>
        </p:blipFill>
        <p:spPr bwMode="auto">
          <a:xfrm>
            <a:off x="990600" y="1752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mycdn.me/image?id=882613358738&amp;t=3&amp;plc=WEB&amp;tkn=*T52wl0zFc_e4E_D1oXFoFsAu_JY"/>
          <p:cNvPicPr/>
          <p:nvPr/>
        </p:nvPicPr>
        <p:blipFill>
          <a:blip r:embed="rId4" cstate="print"/>
          <a:srcRect r="6968" b="10060"/>
          <a:stretch>
            <a:fillRect/>
          </a:stretch>
        </p:blipFill>
        <p:spPr bwMode="auto">
          <a:xfrm>
            <a:off x="990600" y="41148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mycdn.me/image?id=882614160530&amp;t=3&amp;plc=WEB&amp;tkn=*L22QQggQJnFdiU_J7l4dKpw-aWw"/>
          <p:cNvPicPr/>
          <p:nvPr/>
        </p:nvPicPr>
        <p:blipFill>
          <a:blip r:embed="rId5" cstate="print"/>
          <a:srcRect r="10764" b="9717"/>
          <a:stretch>
            <a:fillRect/>
          </a:stretch>
        </p:blipFill>
        <p:spPr bwMode="auto">
          <a:xfrm>
            <a:off x="4800600" y="1752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mycdn.me/image?id=882614170258&amp;t=3&amp;plc=WEB&amp;tkn=*_08b0MzLy0DQuepM09a0rk_W8NE"/>
          <p:cNvPicPr/>
          <p:nvPr/>
        </p:nvPicPr>
        <p:blipFill>
          <a:blip r:embed="rId6" cstate="print"/>
          <a:srcRect l="8856" r="5160" b="9220"/>
          <a:stretch>
            <a:fillRect/>
          </a:stretch>
        </p:blipFill>
        <p:spPr bwMode="auto">
          <a:xfrm>
            <a:off x="4800600" y="41148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сюжетно-ролевая игра является проводником детей старшего дошкольного возраста в профессию взрослых.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«Ателье «Кокетка» и предварительная к ней работа помогли сформировать представление детей о профессии «швея», о труде других работников ателье, слаженности в их работе, о швейных инструментах и принадлежностях; обогатить словарный запас детей; укрепить доброжелательные отношения между детьми, навыки общественного поведения и правила культуры общения. Также в процессе игры ребята узнали, что работа швеи творческая и интересная, но изготовление одежды требует усидчивости, терпеливости. Мастер по пошиву должен быть аккуратным, ловким, ему необходимо иметь отличный глазомер, прекрасную координацию рук и хорошее зрение. Швея должна разбираться в видах ткани, уметь пользоваться швейным оборудованием и правильно за ним ухаживать, устранять мелкие неполадки.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Возможно, в будущем кто-то из ребят станет хорошим мастером по пошиву или известным модельером, а кто-то просто аккуратно пришьет пуговицу или поставит заплатку.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Конц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723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 – это могучий воспитатель, в педагогической системе воспитания. Трудолюбие и способность к труду не даны ребенку от природы, а воспитываются в нем…»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914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ведущий вид деятельности ребенка дошкольного возраста.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основным видом игры, через которую непосредственно осуществляется ознакомление детей с профессиями взрослых. Ребенок создает воображаемую ситуацию, перевоплощается в образы окружающих его взрослых, беря на себя их роли, и выполняет их в созданной ими игровой обстановке.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381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«Швея»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9144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наперстках кто все знает,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«с иголки» одевает,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все журналы мод…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 свете лучше шьет?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наряды нам рисует,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одеждою балует,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блистали ты и я?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профессия – «швея»!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northparishquilters.files.wordpress.com/2015/02/sewing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9144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4191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ознакомления детей старшего дошкольного возраста с профессией «швея» в нашем детском саду была организована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«Ателье «Кокетка».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сюжетно-ролевой игры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формировать у детей интерес к сюжетно-ролевым играм, представление о профессии «швея» и других работниках ателье, об их профессиональных и личностных качествах; помочь создать игровую обстановку.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сюжетно-ролевой игры: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и закреплять представление детей о работе в швейном ателье;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умение детей делиться на подгруппы в соответствии с сюжетом игры;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подбирать атрибуты для игры;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обогащать словарный запас, развивать связную речь, диалогическое взаимодействие между детьми;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уважение к труду взрослых, дружеские взаимоотношения в коллективной игре.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Атрибуты к сюжетно-ролевой игре: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швейные принадлежности (ножницы, нитки, пуговицы, сантиметровая лента, линейка, мелки, наперсток, ленты, тесьма, ткань, лекало, выкройки, 2 швейные машинки), 2 стола, 3 стула, стойка для одежды, вешалки, журнал мод, блокнот, карандаш, квитанции, утюг, гладильная доска.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Роли в сюжетно-ролевой игре: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приемщица – 2 ребенка, заказчики – 3 ребенка, закройщица – 2 ребенка, швея – 2 ребенка, гладильщица – 2 ребенка.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появление интереса у детей к профессии «швея»; активное использование детьми предметов-заместителей; умение организовать игровое пространство; формирование дружеских взаимоотношений в детском коллективе.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Ателье «Кокетка»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1 АПРЕЛЯ 2019\20190418_164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82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ФОТО 21 АПРЕЛЯ 2019\20190418_1637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"/>
            <a:ext cx="2240087" cy="29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ФОТО 21 АПРЕЛЯ 2019\20190418_1638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09600"/>
            <a:ext cx="2238182" cy="29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ФОТО 21 АПРЕЛЯ 2019\20190418_1638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0480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Елена\Desktop\ФОТО 21 АПРЕЛЯ 2019\20190418_1704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7338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лена\Desktop\ФОТО 21 АПРЕЛЯ 2019\20190418_1703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457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Ателье «Кокетка»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1 АПРЕЛЯ 2019\20190418_163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2678044" cy="21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ФОТО 21 АПРЕЛЯ 2019\20190418_1706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14400"/>
            <a:ext cx="2407423" cy="30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ФОТО 21 АПРЕЛЯ 2019\20190418_170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438400"/>
            <a:ext cx="2571170" cy="34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Елена\Desktop\ФОТО 21 АПРЕЛЯ 2019\20190418_1639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343400"/>
            <a:ext cx="3129667" cy="234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Desktop\ФОТО 21 АПРЕЛЯ 2019\20190418_164204.jpg"/>
          <p:cNvPicPr/>
          <p:nvPr/>
        </p:nvPicPr>
        <p:blipFill>
          <a:blip r:embed="rId7" cstate="print"/>
          <a:srcRect l="2089" r="7707"/>
          <a:stretch>
            <a:fillRect/>
          </a:stretch>
        </p:blipFill>
        <p:spPr bwMode="auto">
          <a:xfrm>
            <a:off x="990601" y="24384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оску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7848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к сюжетно-ролевой игре: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( «Собери выкройку», «Разложи одежду по сезону», «Подбери наряд для куклы», лото «Одежда», «Выложи узор из пуговиц, «Какой, какая, какое?» – с мячом, «Что нужно для работы в ателье?», «Назови детали одежды»);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Елена\Desktop\ФОТО 21 АПРЕЛЯ 2019\20190419_093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2080094" cy="24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ФОТО 21 АПРЕЛЯ 2019\20190419_094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803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ФОТО 21 АПРЕЛЯ 2019\20190419_101712.jpg"/>
          <p:cNvPicPr/>
          <p:nvPr/>
        </p:nvPicPr>
        <p:blipFill>
          <a:blip r:embed="rId5" cstate="print"/>
          <a:srcRect r="6503" b="9107"/>
          <a:stretch>
            <a:fillRect/>
          </a:stretch>
        </p:blipFill>
        <p:spPr bwMode="auto">
          <a:xfrm>
            <a:off x="6019800" y="45720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Елена\Desktop\ФОТО 21 АПРЕЛЯ 2019\20190419_095644.jpg"/>
          <p:cNvPicPr/>
          <p:nvPr/>
        </p:nvPicPr>
        <p:blipFill>
          <a:blip r:embed="rId6" cstate="print"/>
          <a:srcRect t="17493" r="5387"/>
          <a:stretch>
            <a:fillRect/>
          </a:stretch>
        </p:blipFill>
        <p:spPr bwMode="auto">
          <a:xfrm>
            <a:off x="6477000" y="19812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лена\Desktop\ФОТО 21 АПРЕЛЯ 2019\20190419_1043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191001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лена\Desktop\ФОТО 21 АПРЕЛЯ 2019\20190419_103727.jpg"/>
          <p:cNvPicPr/>
          <p:nvPr/>
        </p:nvPicPr>
        <p:blipFill>
          <a:blip r:embed="rId8" cstate="print"/>
          <a:srcRect t="4459" b="11783"/>
          <a:stretch>
            <a:fillRect/>
          </a:stretch>
        </p:blipFill>
        <p:spPr bwMode="auto">
          <a:xfrm>
            <a:off x="2819400" y="1981200"/>
            <a:ext cx="3336401" cy="20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310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37</cp:revision>
  <dcterms:created xsi:type="dcterms:W3CDTF">2019-09-16T05:20:43Z</dcterms:created>
  <dcterms:modified xsi:type="dcterms:W3CDTF">2019-09-16T09:57:31Z</dcterms:modified>
</cp:coreProperties>
</file>