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Фон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36 «Улыбка»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мастер-класс «Угощение для мамы» в группе компенсирующей направленности в ДОУ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5814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Елена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Геннадьевна,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Преображенская Анастасия Александровна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Междуреченский городской округ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ребята подарили мамам коллективную работу, сделанную своими руками «С праздником весны!».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рабочий стол\Остальные фото Винни-Пух\20200303_122420.jpg"/>
          <p:cNvPicPr>
            <a:picLocks noChangeAspect="1" noChangeArrowheads="1"/>
          </p:cNvPicPr>
          <p:nvPr/>
        </p:nvPicPr>
        <p:blipFill>
          <a:blip r:embed="rId3" cstate="print"/>
          <a:srcRect l="5031" t="3774" r="6918" b="3774"/>
          <a:stretch>
            <a:fillRect/>
          </a:stretch>
        </p:blipFill>
        <p:spPr bwMode="auto">
          <a:xfrm>
            <a:off x="5257800" y="1447800"/>
            <a:ext cx="2939142" cy="4114800"/>
          </a:xfrm>
          <a:prstGeom prst="rect">
            <a:avLst/>
          </a:prstGeom>
          <a:noFill/>
        </p:spPr>
      </p:pic>
      <p:pic>
        <p:nvPicPr>
          <p:cNvPr id="2052" name="Picture 4" descr="D:\рабочий стол\Остальные фото Винни-Пух\20200303_161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47800"/>
            <a:ext cx="3124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Завершилось праздничное мероприятие чаепитием с нашими вкусными пирожными.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рабочий стол\ФОТО Мастер-класс Печенье\IMG-20200306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3924797" cy="294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бочий стол\ФОТО Мастер-класс Печенье\IMG-20200306-WA0028.jpg"/>
          <p:cNvPicPr/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447800" y="1524000"/>
            <a:ext cx="3932748" cy="29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457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0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9144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с родителями в группе компенсирующей направленности показал, что в результате применения современных форм взаимодействия (в данном случае применения кулинарного мастер-класса) позиция родителей становится более гибкой. Родители – не зрители и наблюдатели, а активные участники в жизни своего ребенка.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Кулинарный мастер-класс – это необычная и креативная форма проведения праздника. Ребята почувствовали себя настоящими кондитерами и с удовольствием будут помогать родителям на кухне. А мамы интересно и весело провели время совместно с детьми. Все участники мастер-класса получили массу положительных эмоций.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2209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Фон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и дошкольное учреждение – два важных института для развития ребенка.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Без родительского участия процесс воспитания невозможен, или, по крайней мере, неполноценен.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s05.infourok.ru/uploads/ex/05c4/000ee65b-a52f265f/2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149600" cy="2362200"/>
          </a:xfrm>
          <a:prstGeom prst="rect">
            <a:avLst/>
          </a:prstGeom>
          <a:noFill/>
        </p:spPr>
      </p:pic>
      <p:pic>
        <p:nvPicPr>
          <p:cNvPr id="2056" name="Picture 8" descr="http://kinder.vrk2.lclients.ru/wp-content/uploads/2016/03/kartinka2-1024x6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200400"/>
            <a:ext cx="3546764" cy="2362200"/>
          </a:xfrm>
          <a:prstGeom prst="rect">
            <a:avLst/>
          </a:prstGeom>
          <a:noFill/>
        </p:spPr>
      </p:pic>
      <p:sp>
        <p:nvSpPr>
          <p:cNvPr id="9" name="Равно 8"/>
          <p:cNvSpPr/>
          <p:nvPr/>
        </p:nvSpPr>
        <p:spPr>
          <a:xfrm>
            <a:off x="4572000" y="3962400"/>
            <a:ext cx="5334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2766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2286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предусмотрено множество форм и методов партнерского взаимодействия с родителями (родительские собрания, дни открытых дверей, выставки совместного творчества и др.)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Одной из наиболее эффективных форм взаимодействия МБДОУ с родителями, является мастер-класс.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dssn.ru/wp-content/uploads/2020/04/kids-in-the-kitche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4038600" cy="233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неформальное объединение родителей с детьми и педагога.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непосредственно вовлечь родителей в образовательную деятельность и сформировать интерес к совместной деятельности в комфортной, непринужденной обстановке.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thumbs.dreamstime.com/b/cartoon-kids-baking-cookies-eps-1897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81400"/>
            <a:ext cx="3810000" cy="268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2020 года в нашем МБДОУ в группе компенсирующей направленности был проведен тематический мастер-класс «Угощение для мамы», посвященный Дню 8 Марта.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Мамы совместно с детьми приготовили вкусные пирожные «Картошка».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абочий стол\ФОТО Мастер-класс Печенье\IMG-20200306-WA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7086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мастер-класса: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 родителей в воспитательно-образовательный процесс МБДОУ,  мотивировать родителей на сотрудничество.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мастер-класса: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представление о празднике «8 марта»;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с рецептом и технологией приготовления пирожных «Картошка»;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практические умения в приготовлении сладких угощений;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мелкую моторику через практическую деятельность;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коммуникативные навыки;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усидчивость и умение доводить начатое дело до конца;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аккуратность, трудолюбие, эстетический вкус при оформлении блюд;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атмосферу доброжелательности, взаимопонимания между всеми участниками мастер-класса, атмосферу праздника и положительных эмоций.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731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Рецепт и способ приготовления сладкого угощения «Картошка»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9 порций)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Печенье («Топленое молоко») – 300 г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Сливочное масло (мягкое)       - 100 г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Сгущеное молоко                       - 0,75 г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Сахарная пудра                          - для украшения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желанию можно добавить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какао-порошок                          - 2 ст.л.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Перед началом приготовления все участники мастер-класса тщательно вымыли руки, надели фартуки и колпаки, заняли свое рабочее место.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Педагоги заранее измельчили печенье блендером до состояния крошки.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миску с измельченным печеньем необходимо добавить сливочное масло и сгущеное молоко. Все перемешать до однородной массы. Затем тесто разделить на несколько частей и из каждой сформировать «картошку».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Каждое пирожное обвалять в сахарной пудре. Готовое печенье красиво  выложить на тарелочку.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716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вместе с мамами с увлечением выполняли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необходимые действия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рабочий стол\ФОТО Мастер-класс Печенье\IMG-20200306-WA0018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34000" y="1524000"/>
            <a:ext cx="3110451" cy="403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чий стол\ФОТО Мастер-класс Печенье\IMG-20200306-WA0015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676400" y="15240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рабочий стол\Фон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5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ребята и родители поиграли в подвижные и речевые игры («Мамины помощники», «Свари суп и компот», «Угадай по голосу» и др.) и станцевали общий танец «Весенняя капель».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рабочий стол\ФОТО Мастер-класс Печенье\IMG-20200306-WA0020.jpg"/>
          <p:cNvPicPr/>
          <p:nvPr/>
        </p:nvPicPr>
        <p:blipFill>
          <a:blip r:embed="rId3" cstate="print"/>
          <a:srcRect l="8108"/>
          <a:stretch>
            <a:fillRect/>
          </a:stretch>
        </p:blipFill>
        <p:spPr bwMode="auto">
          <a:xfrm>
            <a:off x="5181600" y="19812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рабочий стол\ФОТО Мастер-класс Печенье\20200306_155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2895600" cy="2171700"/>
          </a:xfrm>
          <a:prstGeom prst="rect">
            <a:avLst/>
          </a:prstGeom>
          <a:noFill/>
        </p:spPr>
      </p:pic>
      <p:pic>
        <p:nvPicPr>
          <p:cNvPr id="1026" name="Picture 2" descr="D:\рабочий стол\Остальные фото Винни-Пух\20200306_155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8288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111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28</cp:revision>
  <dcterms:created xsi:type="dcterms:W3CDTF">2020-12-05T14:13:53Z</dcterms:created>
  <dcterms:modified xsi:type="dcterms:W3CDTF">2021-03-19T10:51:15Z</dcterms:modified>
</cp:coreProperties>
</file>