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0" r:id="rId4"/>
    <p:sldMasterId id="2147483722" r:id="rId5"/>
  </p:sldMasterIdLst>
  <p:notesMasterIdLst>
    <p:notesMasterId r:id="rId25"/>
  </p:notesMasterIdLst>
  <p:sldIdLst>
    <p:sldId id="271" r:id="rId6"/>
    <p:sldId id="261" r:id="rId7"/>
    <p:sldId id="260" r:id="rId8"/>
    <p:sldId id="262" r:id="rId9"/>
    <p:sldId id="263" r:id="rId10"/>
    <p:sldId id="264" r:id="rId11"/>
    <p:sldId id="258" r:id="rId12"/>
    <p:sldId id="265" r:id="rId13"/>
    <p:sldId id="289" r:id="rId14"/>
    <p:sldId id="267" r:id="rId15"/>
    <p:sldId id="268" r:id="rId16"/>
    <p:sldId id="266" r:id="rId17"/>
    <p:sldId id="269" r:id="rId18"/>
    <p:sldId id="270" r:id="rId19"/>
    <p:sldId id="283" r:id="rId20"/>
    <p:sldId id="272" r:id="rId21"/>
    <p:sldId id="284" r:id="rId22"/>
    <p:sldId id="287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3F7"/>
    <a:srgbClr val="0060A8"/>
    <a:srgbClr val="85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FBD1-43BA-4DFD-B9BA-978F0E696E2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A94A-18F9-41AD-92B0-6A7BA36E5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9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A94A-18F9-41AD-92B0-6A7BA36E54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A94A-18F9-41AD-92B0-6A7BA36E54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5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548" indent="0">
              <a:buNone/>
              <a:defRPr sz="1900" b="1"/>
            </a:lvl2pPr>
            <a:lvl3pPr marL="853095" indent="0">
              <a:buNone/>
              <a:defRPr sz="1700" b="1"/>
            </a:lvl3pPr>
            <a:lvl4pPr marL="1279642" indent="0">
              <a:buNone/>
              <a:defRPr sz="1600" b="1"/>
            </a:lvl4pPr>
            <a:lvl5pPr marL="1706190" indent="0">
              <a:buNone/>
              <a:defRPr sz="1600" b="1"/>
            </a:lvl5pPr>
            <a:lvl6pPr marL="2132737" indent="0">
              <a:buNone/>
              <a:defRPr sz="1600" b="1"/>
            </a:lvl6pPr>
            <a:lvl7pPr marL="2559284" indent="0">
              <a:buNone/>
              <a:defRPr sz="1600" b="1"/>
            </a:lvl7pPr>
            <a:lvl8pPr marL="2985831" indent="0">
              <a:buNone/>
              <a:defRPr sz="1600" b="1"/>
            </a:lvl8pPr>
            <a:lvl9pPr marL="34123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82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548" indent="0">
              <a:buNone/>
              <a:defRPr sz="1900" b="1"/>
            </a:lvl2pPr>
            <a:lvl3pPr marL="853095" indent="0">
              <a:buNone/>
              <a:defRPr sz="1700" b="1"/>
            </a:lvl3pPr>
            <a:lvl4pPr marL="1279642" indent="0">
              <a:buNone/>
              <a:defRPr sz="1600" b="1"/>
            </a:lvl4pPr>
            <a:lvl5pPr marL="1706190" indent="0">
              <a:buNone/>
              <a:defRPr sz="1600" b="1"/>
            </a:lvl5pPr>
            <a:lvl6pPr marL="2132737" indent="0">
              <a:buNone/>
              <a:defRPr sz="1600" b="1"/>
            </a:lvl6pPr>
            <a:lvl7pPr marL="2559284" indent="0">
              <a:buNone/>
              <a:defRPr sz="1600" b="1"/>
            </a:lvl7pPr>
            <a:lvl8pPr marL="2985831" indent="0">
              <a:buNone/>
              <a:defRPr sz="1600" b="1"/>
            </a:lvl8pPr>
            <a:lvl9pPr marL="34123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548" indent="0">
              <a:buNone/>
              <a:defRPr sz="1100"/>
            </a:lvl2pPr>
            <a:lvl3pPr marL="853095" indent="0">
              <a:buNone/>
              <a:defRPr sz="1000"/>
            </a:lvl3pPr>
            <a:lvl4pPr marL="1279642" indent="0">
              <a:buNone/>
              <a:defRPr sz="800"/>
            </a:lvl4pPr>
            <a:lvl5pPr marL="1706190" indent="0">
              <a:buNone/>
              <a:defRPr sz="800"/>
            </a:lvl5pPr>
            <a:lvl6pPr marL="2132737" indent="0">
              <a:buNone/>
              <a:defRPr sz="800"/>
            </a:lvl6pPr>
            <a:lvl7pPr marL="2559284" indent="0">
              <a:buNone/>
              <a:defRPr sz="800"/>
            </a:lvl7pPr>
            <a:lvl8pPr marL="2985831" indent="0">
              <a:buNone/>
              <a:defRPr sz="800"/>
            </a:lvl8pPr>
            <a:lvl9pPr marL="34123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548" indent="0">
              <a:buNone/>
              <a:defRPr sz="2500"/>
            </a:lvl2pPr>
            <a:lvl3pPr marL="853095" indent="0">
              <a:buNone/>
              <a:defRPr sz="2400"/>
            </a:lvl3pPr>
            <a:lvl4pPr marL="1279642" indent="0">
              <a:buNone/>
              <a:defRPr sz="1900"/>
            </a:lvl4pPr>
            <a:lvl5pPr marL="1706190" indent="0">
              <a:buNone/>
              <a:defRPr sz="1900"/>
            </a:lvl5pPr>
            <a:lvl6pPr marL="2132737" indent="0">
              <a:buNone/>
              <a:defRPr sz="1900"/>
            </a:lvl6pPr>
            <a:lvl7pPr marL="2559284" indent="0">
              <a:buNone/>
              <a:defRPr sz="1900"/>
            </a:lvl7pPr>
            <a:lvl8pPr marL="2985831" indent="0">
              <a:buNone/>
              <a:defRPr sz="1900"/>
            </a:lvl8pPr>
            <a:lvl9pPr marL="341237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548" indent="0">
              <a:buNone/>
              <a:defRPr sz="1100"/>
            </a:lvl2pPr>
            <a:lvl3pPr marL="853095" indent="0">
              <a:buNone/>
              <a:defRPr sz="1000"/>
            </a:lvl3pPr>
            <a:lvl4pPr marL="1279642" indent="0">
              <a:buNone/>
              <a:defRPr sz="800"/>
            </a:lvl4pPr>
            <a:lvl5pPr marL="1706190" indent="0">
              <a:buNone/>
              <a:defRPr sz="800"/>
            </a:lvl5pPr>
            <a:lvl6pPr marL="2132737" indent="0">
              <a:buNone/>
              <a:defRPr sz="800"/>
            </a:lvl6pPr>
            <a:lvl7pPr marL="2559284" indent="0">
              <a:buNone/>
              <a:defRPr sz="800"/>
            </a:lvl7pPr>
            <a:lvl8pPr marL="2985831" indent="0">
              <a:buNone/>
              <a:defRPr sz="800"/>
            </a:lvl8pPr>
            <a:lvl9pPr marL="34123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6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535118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97" indent="0">
              <a:buNone/>
              <a:defRPr sz="1900" b="1"/>
            </a:lvl2pPr>
            <a:lvl3pPr marL="852993" indent="0">
              <a:buNone/>
              <a:defRPr sz="1700" b="1"/>
            </a:lvl3pPr>
            <a:lvl4pPr marL="1279489" indent="0">
              <a:buNone/>
              <a:defRPr sz="1600" b="1"/>
            </a:lvl4pPr>
            <a:lvl5pPr marL="1705985" indent="0">
              <a:buNone/>
              <a:defRPr sz="1600" b="1"/>
            </a:lvl5pPr>
            <a:lvl6pPr marL="2132481" indent="0">
              <a:buNone/>
              <a:defRPr sz="1600" b="1"/>
            </a:lvl6pPr>
            <a:lvl7pPr marL="2558977" indent="0">
              <a:buNone/>
              <a:defRPr sz="1600" b="1"/>
            </a:lvl7pPr>
            <a:lvl8pPr marL="2985472" indent="0">
              <a:buNone/>
              <a:defRPr sz="1600" b="1"/>
            </a:lvl8pPr>
            <a:lvl9pPr marL="34119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83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97" indent="0">
              <a:buNone/>
              <a:defRPr sz="1900" b="1"/>
            </a:lvl2pPr>
            <a:lvl3pPr marL="852993" indent="0">
              <a:buNone/>
              <a:defRPr sz="1700" b="1"/>
            </a:lvl3pPr>
            <a:lvl4pPr marL="1279489" indent="0">
              <a:buNone/>
              <a:defRPr sz="1600" b="1"/>
            </a:lvl4pPr>
            <a:lvl5pPr marL="1705985" indent="0">
              <a:buNone/>
              <a:defRPr sz="1600" b="1"/>
            </a:lvl5pPr>
            <a:lvl6pPr marL="2132481" indent="0">
              <a:buNone/>
              <a:defRPr sz="1600" b="1"/>
            </a:lvl6pPr>
            <a:lvl7pPr marL="2558977" indent="0">
              <a:buNone/>
              <a:defRPr sz="1600" b="1"/>
            </a:lvl7pPr>
            <a:lvl8pPr marL="2985472" indent="0">
              <a:buNone/>
              <a:defRPr sz="1600" b="1"/>
            </a:lvl8pPr>
            <a:lvl9pPr marL="34119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3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6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9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3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6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3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497" indent="0">
              <a:buNone/>
              <a:defRPr sz="1100"/>
            </a:lvl2pPr>
            <a:lvl3pPr marL="852993" indent="0">
              <a:buNone/>
              <a:defRPr sz="1000"/>
            </a:lvl3pPr>
            <a:lvl4pPr marL="1279489" indent="0">
              <a:buNone/>
              <a:defRPr sz="800"/>
            </a:lvl4pPr>
            <a:lvl5pPr marL="1705985" indent="0">
              <a:buNone/>
              <a:defRPr sz="800"/>
            </a:lvl5pPr>
            <a:lvl6pPr marL="2132481" indent="0">
              <a:buNone/>
              <a:defRPr sz="800"/>
            </a:lvl6pPr>
            <a:lvl7pPr marL="2558977" indent="0">
              <a:buNone/>
              <a:defRPr sz="800"/>
            </a:lvl7pPr>
            <a:lvl8pPr marL="2985472" indent="0">
              <a:buNone/>
              <a:defRPr sz="800"/>
            </a:lvl8pPr>
            <a:lvl9pPr marL="3411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497" indent="0">
              <a:buNone/>
              <a:defRPr sz="2500"/>
            </a:lvl2pPr>
            <a:lvl3pPr marL="852993" indent="0">
              <a:buNone/>
              <a:defRPr sz="2400"/>
            </a:lvl3pPr>
            <a:lvl4pPr marL="1279489" indent="0">
              <a:buNone/>
              <a:defRPr sz="1900"/>
            </a:lvl4pPr>
            <a:lvl5pPr marL="1705985" indent="0">
              <a:buNone/>
              <a:defRPr sz="1900"/>
            </a:lvl5pPr>
            <a:lvl6pPr marL="2132481" indent="0">
              <a:buNone/>
              <a:defRPr sz="1900"/>
            </a:lvl6pPr>
            <a:lvl7pPr marL="2558977" indent="0">
              <a:buNone/>
              <a:defRPr sz="1900"/>
            </a:lvl7pPr>
            <a:lvl8pPr marL="2985472" indent="0">
              <a:buNone/>
              <a:defRPr sz="1900"/>
            </a:lvl8pPr>
            <a:lvl9pPr marL="341196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497" indent="0">
              <a:buNone/>
              <a:defRPr sz="1100"/>
            </a:lvl2pPr>
            <a:lvl3pPr marL="852993" indent="0">
              <a:buNone/>
              <a:defRPr sz="1000"/>
            </a:lvl3pPr>
            <a:lvl4pPr marL="1279489" indent="0">
              <a:buNone/>
              <a:defRPr sz="800"/>
            </a:lvl4pPr>
            <a:lvl5pPr marL="1705985" indent="0">
              <a:buNone/>
              <a:defRPr sz="800"/>
            </a:lvl5pPr>
            <a:lvl6pPr marL="2132481" indent="0">
              <a:buNone/>
              <a:defRPr sz="800"/>
            </a:lvl6pPr>
            <a:lvl7pPr marL="2558977" indent="0">
              <a:buNone/>
              <a:defRPr sz="800"/>
            </a:lvl7pPr>
            <a:lvl8pPr marL="2985472" indent="0">
              <a:buNone/>
              <a:defRPr sz="800"/>
            </a:lvl8pPr>
            <a:lvl9pPr marL="3411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7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535119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46" indent="0">
              <a:buNone/>
              <a:defRPr sz="1900" b="1"/>
            </a:lvl2pPr>
            <a:lvl3pPr marL="852890" indent="0">
              <a:buNone/>
              <a:defRPr sz="1700" b="1"/>
            </a:lvl3pPr>
            <a:lvl4pPr marL="1279336" indent="0">
              <a:buNone/>
              <a:defRPr sz="1600" b="1"/>
            </a:lvl4pPr>
            <a:lvl5pPr marL="1705780" indent="0">
              <a:buNone/>
              <a:defRPr sz="1600" b="1"/>
            </a:lvl5pPr>
            <a:lvl6pPr marL="2132225" indent="0">
              <a:buNone/>
              <a:defRPr sz="1600" b="1"/>
            </a:lvl6pPr>
            <a:lvl7pPr marL="2558670" indent="0">
              <a:buNone/>
              <a:defRPr sz="1600" b="1"/>
            </a:lvl7pPr>
            <a:lvl8pPr marL="2985114" indent="0">
              <a:buNone/>
              <a:defRPr sz="1600" b="1"/>
            </a:lvl8pPr>
            <a:lvl9pPr marL="34115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84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9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46" indent="0">
              <a:buNone/>
              <a:defRPr sz="1900" b="1"/>
            </a:lvl2pPr>
            <a:lvl3pPr marL="852890" indent="0">
              <a:buNone/>
              <a:defRPr sz="1700" b="1"/>
            </a:lvl3pPr>
            <a:lvl4pPr marL="1279336" indent="0">
              <a:buNone/>
              <a:defRPr sz="1600" b="1"/>
            </a:lvl4pPr>
            <a:lvl5pPr marL="1705780" indent="0">
              <a:buNone/>
              <a:defRPr sz="1600" b="1"/>
            </a:lvl5pPr>
            <a:lvl6pPr marL="2132225" indent="0">
              <a:buNone/>
              <a:defRPr sz="1600" b="1"/>
            </a:lvl6pPr>
            <a:lvl7pPr marL="2558670" indent="0">
              <a:buNone/>
              <a:defRPr sz="1600" b="1"/>
            </a:lvl7pPr>
            <a:lvl8pPr marL="2985114" indent="0">
              <a:buNone/>
              <a:defRPr sz="1600" b="1"/>
            </a:lvl8pPr>
            <a:lvl9pPr marL="34115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84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446" indent="0">
              <a:buNone/>
              <a:defRPr sz="1100"/>
            </a:lvl2pPr>
            <a:lvl3pPr marL="852890" indent="0">
              <a:buNone/>
              <a:defRPr sz="1000"/>
            </a:lvl3pPr>
            <a:lvl4pPr marL="1279336" indent="0">
              <a:buNone/>
              <a:defRPr sz="800"/>
            </a:lvl4pPr>
            <a:lvl5pPr marL="1705780" indent="0">
              <a:buNone/>
              <a:defRPr sz="800"/>
            </a:lvl5pPr>
            <a:lvl6pPr marL="2132225" indent="0">
              <a:buNone/>
              <a:defRPr sz="800"/>
            </a:lvl6pPr>
            <a:lvl7pPr marL="2558670" indent="0">
              <a:buNone/>
              <a:defRPr sz="800"/>
            </a:lvl7pPr>
            <a:lvl8pPr marL="2985114" indent="0">
              <a:buNone/>
              <a:defRPr sz="800"/>
            </a:lvl8pPr>
            <a:lvl9pPr marL="3411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446" indent="0">
              <a:buNone/>
              <a:defRPr sz="2500"/>
            </a:lvl2pPr>
            <a:lvl3pPr marL="852890" indent="0">
              <a:buNone/>
              <a:defRPr sz="2400"/>
            </a:lvl3pPr>
            <a:lvl4pPr marL="1279336" indent="0">
              <a:buNone/>
              <a:defRPr sz="1900"/>
            </a:lvl4pPr>
            <a:lvl5pPr marL="1705780" indent="0">
              <a:buNone/>
              <a:defRPr sz="1900"/>
            </a:lvl5pPr>
            <a:lvl6pPr marL="2132225" indent="0">
              <a:buNone/>
              <a:defRPr sz="1900"/>
            </a:lvl6pPr>
            <a:lvl7pPr marL="2558670" indent="0">
              <a:buNone/>
              <a:defRPr sz="1900"/>
            </a:lvl7pPr>
            <a:lvl8pPr marL="2985114" indent="0">
              <a:buNone/>
              <a:defRPr sz="1900"/>
            </a:lvl8pPr>
            <a:lvl9pPr marL="341155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446" indent="0">
              <a:buNone/>
              <a:defRPr sz="1100"/>
            </a:lvl2pPr>
            <a:lvl3pPr marL="852890" indent="0">
              <a:buNone/>
              <a:defRPr sz="1000"/>
            </a:lvl3pPr>
            <a:lvl4pPr marL="1279336" indent="0">
              <a:buNone/>
              <a:defRPr sz="800"/>
            </a:lvl4pPr>
            <a:lvl5pPr marL="1705780" indent="0">
              <a:buNone/>
              <a:defRPr sz="800"/>
            </a:lvl5pPr>
            <a:lvl6pPr marL="2132225" indent="0">
              <a:buNone/>
              <a:defRPr sz="800"/>
            </a:lvl6pPr>
            <a:lvl7pPr marL="2558670" indent="0">
              <a:buNone/>
              <a:defRPr sz="800"/>
            </a:lvl7pPr>
            <a:lvl8pPr marL="2985114" indent="0">
              <a:buNone/>
              <a:defRPr sz="800"/>
            </a:lvl8pPr>
            <a:lvl9pPr marL="3411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1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4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8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3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1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4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650" indent="0">
              <a:buNone/>
              <a:defRPr sz="1900" b="1"/>
            </a:lvl2pPr>
            <a:lvl3pPr marL="853300" indent="0">
              <a:buNone/>
              <a:defRPr sz="1700" b="1"/>
            </a:lvl3pPr>
            <a:lvl4pPr marL="1279949" indent="0">
              <a:buNone/>
              <a:defRPr sz="1600" b="1"/>
            </a:lvl4pPr>
            <a:lvl5pPr marL="1706599" indent="0">
              <a:buNone/>
              <a:defRPr sz="1600" b="1"/>
            </a:lvl5pPr>
            <a:lvl6pPr marL="2133249" indent="0">
              <a:buNone/>
              <a:defRPr sz="1600" b="1"/>
            </a:lvl6pPr>
            <a:lvl7pPr marL="2559898" indent="0">
              <a:buNone/>
              <a:defRPr sz="1600" b="1"/>
            </a:lvl7pPr>
            <a:lvl8pPr marL="2986548" indent="0">
              <a:buNone/>
              <a:defRPr sz="1600" b="1"/>
            </a:lvl8pPr>
            <a:lvl9pPr marL="34131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80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650" indent="0">
              <a:buNone/>
              <a:defRPr sz="1900" b="1"/>
            </a:lvl2pPr>
            <a:lvl3pPr marL="853300" indent="0">
              <a:buNone/>
              <a:defRPr sz="1700" b="1"/>
            </a:lvl3pPr>
            <a:lvl4pPr marL="1279949" indent="0">
              <a:buNone/>
              <a:defRPr sz="1600" b="1"/>
            </a:lvl4pPr>
            <a:lvl5pPr marL="1706599" indent="0">
              <a:buNone/>
              <a:defRPr sz="1600" b="1"/>
            </a:lvl5pPr>
            <a:lvl6pPr marL="2133249" indent="0">
              <a:buNone/>
              <a:defRPr sz="1600" b="1"/>
            </a:lvl6pPr>
            <a:lvl7pPr marL="2559898" indent="0">
              <a:buNone/>
              <a:defRPr sz="1600" b="1"/>
            </a:lvl7pPr>
            <a:lvl8pPr marL="2986548" indent="0">
              <a:buNone/>
              <a:defRPr sz="1600" b="1"/>
            </a:lvl8pPr>
            <a:lvl9pPr marL="34131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7" y="1535120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395" indent="0">
              <a:buNone/>
              <a:defRPr sz="1900" b="1"/>
            </a:lvl2pPr>
            <a:lvl3pPr marL="852788" indent="0">
              <a:buNone/>
              <a:defRPr sz="1700" b="1"/>
            </a:lvl3pPr>
            <a:lvl4pPr marL="1279182" indent="0">
              <a:buNone/>
              <a:defRPr sz="1600" b="1"/>
            </a:lvl4pPr>
            <a:lvl5pPr marL="1705575" indent="0">
              <a:buNone/>
              <a:defRPr sz="1600" b="1"/>
            </a:lvl5pPr>
            <a:lvl6pPr marL="2131969" indent="0">
              <a:buNone/>
              <a:defRPr sz="1600" b="1"/>
            </a:lvl6pPr>
            <a:lvl7pPr marL="2558363" indent="0">
              <a:buNone/>
              <a:defRPr sz="1600" b="1"/>
            </a:lvl7pPr>
            <a:lvl8pPr marL="2984756" indent="0">
              <a:buNone/>
              <a:defRPr sz="1600" b="1"/>
            </a:lvl8pPr>
            <a:lvl9pPr marL="3411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7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20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395" indent="0">
              <a:buNone/>
              <a:defRPr sz="1900" b="1"/>
            </a:lvl2pPr>
            <a:lvl3pPr marL="852788" indent="0">
              <a:buNone/>
              <a:defRPr sz="1700" b="1"/>
            </a:lvl3pPr>
            <a:lvl4pPr marL="1279182" indent="0">
              <a:buNone/>
              <a:defRPr sz="1600" b="1"/>
            </a:lvl4pPr>
            <a:lvl5pPr marL="1705575" indent="0">
              <a:buNone/>
              <a:defRPr sz="1600" b="1"/>
            </a:lvl5pPr>
            <a:lvl6pPr marL="2131969" indent="0">
              <a:buNone/>
              <a:defRPr sz="1600" b="1"/>
            </a:lvl6pPr>
            <a:lvl7pPr marL="2558363" indent="0">
              <a:buNone/>
              <a:defRPr sz="1600" b="1"/>
            </a:lvl7pPr>
            <a:lvl8pPr marL="2984756" indent="0">
              <a:buNone/>
              <a:defRPr sz="1600" b="1"/>
            </a:lvl8pPr>
            <a:lvl9pPr marL="3411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395" indent="0">
              <a:buNone/>
              <a:defRPr sz="1100"/>
            </a:lvl2pPr>
            <a:lvl3pPr marL="852788" indent="0">
              <a:buNone/>
              <a:defRPr sz="1000"/>
            </a:lvl3pPr>
            <a:lvl4pPr marL="1279182" indent="0">
              <a:buNone/>
              <a:defRPr sz="800"/>
            </a:lvl4pPr>
            <a:lvl5pPr marL="1705575" indent="0">
              <a:buNone/>
              <a:defRPr sz="800"/>
            </a:lvl5pPr>
            <a:lvl6pPr marL="2131969" indent="0">
              <a:buNone/>
              <a:defRPr sz="800"/>
            </a:lvl6pPr>
            <a:lvl7pPr marL="2558363" indent="0">
              <a:buNone/>
              <a:defRPr sz="800"/>
            </a:lvl7pPr>
            <a:lvl8pPr marL="2984756" indent="0">
              <a:buNone/>
              <a:defRPr sz="800"/>
            </a:lvl8pPr>
            <a:lvl9pPr marL="3411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395" indent="0">
              <a:buNone/>
              <a:defRPr sz="2500"/>
            </a:lvl2pPr>
            <a:lvl3pPr marL="852788" indent="0">
              <a:buNone/>
              <a:defRPr sz="2400"/>
            </a:lvl3pPr>
            <a:lvl4pPr marL="1279182" indent="0">
              <a:buNone/>
              <a:defRPr sz="1900"/>
            </a:lvl4pPr>
            <a:lvl5pPr marL="1705575" indent="0">
              <a:buNone/>
              <a:defRPr sz="1900"/>
            </a:lvl5pPr>
            <a:lvl6pPr marL="2131969" indent="0">
              <a:buNone/>
              <a:defRPr sz="1900"/>
            </a:lvl6pPr>
            <a:lvl7pPr marL="2558363" indent="0">
              <a:buNone/>
              <a:defRPr sz="1900"/>
            </a:lvl7pPr>
            <a:lvl8pPr marL="2984756" indent="0">
              <a:buNone/>
              <a:defRPr sz="1900"/>
            </a:lvl8pPr>
            <a:lvl9pPr marL="341114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395" indent="0">
              <a:buNone/>
              <a:defRPr sz="1100"/>
            </a:lvl2pPr>
            <a:lvl3pPr marL="852788" indent="0">
              <a:buNone/>
              <a:defRPr sz="1000"/>
            </a:lvl3pPr>
            <a:lvl4pPr marL="1279182" indent="0">
              <a:buNone/>
              <a:defRPr sz="800"/>
            </a:lvl4pPr>
            <a:lvl5pPr marL="1705575" indent="0">
              <a:buNone/>
              <a:defRPr sz="800"/>
            </a:lvl5pPr>
            <a:lvl6pPr marL="2131969" indent="0">
              <a:buNone/>
              <a:defRPr sz="800"/>
            </a:lvl6pPr>
            <a:lvl7pPr marL="2558363" indent="0">
              <a:buNone/>
              <a:defRPr sz="800"/>
            </a:lvl7pPr>
            <a:lvl8pPr marL="2984756" indent="0">
              <a:buNone/>
              <a:defRPr sz="800"/>
            </a:lvl8pPr>
            <a:lvl9pPr marL="3411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650" indent="0">
              <a:buNone/>
              <a:defRPr sz="1100"/>
            </a:lvl2pPr>
            <a:lvl3pPr marL="853300" indent="0">
              <a:buNone/>
              <a:defRPr sz="1000"/>
            </a:lvl3pPr>
            <a:lvl4pPr marL="1279949" indent="0">
              <a:buNone/>
              <a:defRPr sz="800"/>
            </a:lvl4pPr>
            <a:lvl5pPr marL="1706599" indent="0">
              <a:buNone/>
              <a:defRPr sz="800"/>
            </a:lvl5pPr>
            <a:lvl6pPr marL="2133249" indent="0">
              <a:buNone/>
              <a:defRPr sz="800"/>
            </a:lvl6pPr>
            <a:lvl7pPr marL="2559898" indent="0">
              <a:buNone/>
              <a:defRPr sz="800"/>
            </a:lvl7pPr>
            <a:lvl8pPr marL="2986548" indent="0">
              <a:buNone/>
              <a:defRPr sz="800"/>
            </a:lvl8pPr>
            <a:lvl9pPr marL="34131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650" indent="0">
              <a:buNone/>
              <a:defRPr sz="2500"/>
            </a:lvl2pPr>
            <a:lvl3pPr marL="853300" indent="0">
              <a:buNone/>
              <a:defRPr sz="2400"/>
            </a:lvl3pPr>
            <a:lvl4pPr marL="1279949" indent="0">
              <a:buNone/>
              <a:defRPr sz="1900"/>
            </a:lvl4pPr>
            <a:lvl5pPr marL="1706599" indent="0">
              <a:buNone/>
              <a:defRPr sz="1900"/>
            </a:lvl5pPr>
            <a:lvl6pPr marL="2133249" indent="0">
              <a:buNone/>
              <a:defRPr sz="1900"/>
            </a:lvl6pPr>
            <a:lvl7pPr marL="2559898" indent="0">
              <a:buNone/>
              <a:defRPr sz="1900"/>
            </a:lvl7pPr>
            <a:lvl8pPr marL="2986548" indent="0">
              <a:buNone/>
              <a:defRPr sz="1900"/>
            </a:lvl8pPr>
            <a:lvl9pPr marL="341319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650" indent="0">
              <a:buNone/>
              <a:defRPr sz="1100"/>
            </a:lvl2pPr>
            <a:lvl3pPr marL="853300" indent="0">
              <a:buNone/>
              <a:defRPr sz="1000"/>
            </a:lvl3pPr>
            <a:lvl4pPr marL="1279949" indent="0">
              <a:buNone/>
              <a:defRPr sz="800"/>
            </a:lvl4pPr>
            <a:lvl5pPr marL="1706599" indent="0">
              <a:buNone/>
              <a:defRPr sz="800"/>
            </a:lvl5pPr>
            <a:lvl6pPr marL="2133249" indent="0">
              <a:buNone/>
              <a:defRPr sz="800"/>
            </a:lvl6pPr>
            <a:lvl7pPr marL="2559898" indent="0">
              <a:buNone/>
              <a:defRPr sz="800"/>
            </a:lvl7pPr>
            <a:lvl8pPr marL="2986548" indent="0">
              <a:buNone/>
              <a:defRPr sz="800"/>
            </a:lvl8pPr>
            <a:lvl9pPr marL="34131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29" tIns="42666" rIns="85329" bIns="4266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85329" tIns="42666" rIns="85329" bIns="4266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06B7-DC4F-4C72-B6B8-B9E4DB990706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F501-C114-4729-9C6A-F38DC5FDE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8533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87" indent="-319987" algn="l" defTabSz="8533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306" indent="-266656" algn="l" defTabSz="8533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624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74" indent="-213325" algn="l" defTabSz="8533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924" indent="-213325" algn="l" defTabSz="8533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57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224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52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5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0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4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59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4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89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54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19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19" tIns="42661" rIns="85319" bIns="42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5"/>
          </a:xfrm>
          <a:prstGeom prst="rect">
            <a:avLst/>
          </a:prstGeom>
        </p:spPr>
        <p:txBody>
          <a:bodyPr vert="horz" lIns="85319" tIns="42661" rIns="85319" bIns="4266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85319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85319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223" indent="-266624" algn="l" defTabSz="85319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496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5" indent="-213299" algn="l" defTabSz="85319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4" indent="-213299" algn="l" defTabSz="85319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291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91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9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088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99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198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796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394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993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591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189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788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09" tIns="42656" rIns="85309" bIns="42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5"/>
          </a:xfrm>
          <a:prstGeom prst="rect">
            <a:avLst/>
          </a:prstGeom>
        </p:spPr>
        <p:txBody>
          <a:bodyPr vert="horz" lIns="85309" tIns="42656" rIns="85309" bIns="42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853095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11" indent="-319911" algn="l" defTabSz="85309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0" indent="-266592" algn="l" defTabSz="8530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368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916" indent="-213274" algn="l" defTabSz="85309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464" indent="-213274" algn="l" defTabSz="85309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009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558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5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653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48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095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642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190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737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284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831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378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299" tIns="42651" rIns="85299" bIns="426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5"/>
          </a:xfrm>
          <a:prstGeom prst="rect">
            <a:avLst/>
          </a:prstGeom>
        </p:spPr>
        <p:txBody>
          <a:bodyPr vert="horz" lIns="85299" tIns="42651" rIns="85299" bIns="426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852993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72" indent="-319872" algn="l" defTabSz="85299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057" indent="-266560" algn="l" defTabSz="85299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240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37" indent="-213249" algn="l" defTabSz="85299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34" indent="-213249" algn="l" defTabSz="85299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728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225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1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218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97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993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489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985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481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977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472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968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289" tIns="42646" rIns="85289" bIns="426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5"/>
          </a:xfrm>
          <a:prstGeom prst="rect">
            <a:avLst/>
          </a:prstGeom>
        </p:spPr>
        <p:txBody>
          <a:bodyPr vert="horz" lIns="85289" tIns="42646" rIns="85289" bIns="4264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85289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34" indent="-319834" algn="l" defTabSz="8528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2974" indent="-266528" algn="l" defTabSz="85289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112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558" indent="-213224" algn="l" defTabSz="85289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004" indent="-213224" algn="l" defTabSz="85289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446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892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37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783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46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89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336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78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225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67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14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558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lyclipart.com/thumb2/searching-bear-bear-transparent-png-images-bear-834545.png" TargetMode="External"/><Relationship Id="rId3" Type="http://schemas.openxmlformats.org/officeDocument/2006/relationships/hyperlink" Target="https://www.pngwing.com/ru/free-png-zorph/download" TargetMode="External"/><Relationship Id="rId7" Type="http://schemas.openxmlformats.org/officeDocument/2006/relationships/hyperlink" Target="https://catherineasquithgallery.com/uploads/posts/2021-03/1614594670_46-p-yezhik-na-belom-fone-58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131.picsart.com/294314730178211.png" TargetMode="External"/><Relationship Id="rId5" Type="http://schemas.openxmlformats.org/officeDocument/2006/relationships/hyperlink" Target="https://www.lifewire.com/thmb/FQjCpJ_bKAgjmdv6IN62EtPHH6A=/1980x1320/filters:fill(auto,1)/home-button-2ed446e65338405a9f92f99bdfb3368f.png" TargetMode="External"/><Relationship Id="rId10" Type="http://schemas.openxmlformats.org/officeDocument/2006/relationships/hyperlink" Target="https://avatars.mds.yandex.net/get-zen_doc/3443049/pub_60756787c2e03035add49911_60759e471ed0510413a43c9d/scale_1200" TargetMode="External"/><Relationship Id="rId4" Type="http://schemas.openxmlformats.org/officeDocument/2006/relationships/hyperlink" Target="https://kids-flashcards.com/images/sk/34/large/picture-flashcard/vlk.jpg" TargetMode="External"/><Relationship Id="rId9" Type="http://schemas.openxmlformats.org/officeDocument/2006/relationships/hyperlink" Target="https://pixy.org/src/12/12070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kkala.cerkov.ru/files/2016/12/%D1%81%D0%BD%D0%B5%D0%B6%D0%B8%D0%BD%D0%BA%D0%B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15193"/>
            <a:ext cx="7143800" cy="542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71736" y="5143512"/>
            <a:ext cx="3881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14356"/>
            <a:ext cx="707236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u="dbl" cap="all" spc="0" dirty="0" smtClean="0">
                <a:ln/>
                <a:solidFill>
                  <a:srgbClr val="85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Fill>
                  <a:solidFill>
                    <a:srgbClr val="85FFFF"/>
                  </a:solidFill>
                </a:uFill>
              </a:rPr>
              <a:t>Дикие  звери зимой </a:t>
            </a:r>
            <a:endParaRPr lang="ru-RU" sz="5400" b="1" u="dbl" cap="all" spc="0" dirty="0">
              <a:ln/>
              <a:solidFill>
                <a:srgbClr val="85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Fill>
                <a:solidFill>
                  <a:srgbClr val="85FFFF"/>
                </a:solidFill>
              </a:u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5357826"/>
            <a:ext cx="2000232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b="1" dirty="0" smtClean="0">
                <a:solidFill>
                  <a:srgbClr val="0060A8"/>
                </a:solidFill>
              </a:rPr>
              <a:t>Морозова А. В.</a:t>
            </a:r>
          </a:p>
          <a:p>
            <a:pPr algn="r">
              <a:lnSpc>
                <a:spcPct val="114000"/>
              </a:lnSpc>
            </a:pPr>
            <a:r>
              <a:rPr lang="ru-RU" b="1" i="1" dirty="0" smtClean="0">
                <a:solidFill>
                  <a:srgbClr val="0060A8"/>
                </a:solidFill>
              </a:rPr>
              <a:t>воспитатель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6143644"/>
            <a:ext cx="274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Междуреченск   -  2021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</p:spTree>
  </p:cSld>
  <p:clrMapOvr>
    <a:masterClrMapping/>
  </p:clrMapOvr>
  <p:transition advClick="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медведь" descr="C:\Users\Пользователь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75" y="764704"/>
            <a:ext cx="2822737" cy="2525043"/>
          </a:xfrm>
          <a:prstGeom prst="rect">
            <a:avLst/>
          </a:prstGeom>
          <a:noFill/>
        </p:spPr>
      </p:pic>
      <p:pic>
        <p:nvPicPr>
          <p:cNvPr id="17" name="волк" descr="C:\Users\Пользователь\Desktop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412776"/>
            <a:ext cx="2448272" cy="2177696"/>
          </a:xfrm>
          <a:prstGeom prst="rect">
            <a:avLst/>
          </a:prstGeom>
          <a:noFill/>
        </p:spPr>
      </p:pic>
      <p:pic>
        <p:nvPicPr>
          <p:cNvPr id="18" name="лиса" descr="C:\Users\Пользователь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2077617" cy="2520281"/>
          </a:xfrm>
          <a:prstGeom prst="rect">
            <a:avLst/>
          </a:prstGeom>
          <a:noFill/>
        </p:spPr>
      </p:pic>
      <p:pic>
        <p:nvPicPr>
          <p:cNvPr id="19" name="заяц" descr="C:\Users\Пользователь\Desktop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876"/>
            <a:ext cx="1512168" cy="2664296"/>
          </a:xfrm>
          <a:prstGeom prst="rect">
            <a:avLst/>
          </a:prstGeom>
          <a:noFill/>
        </p:spPr>
      </p:pic>
      <p:pic>
        <p:nvPicPr>
          <p:cNvPr id="20" name="белка" descr="C:\Users\Пользователь\Desktop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142984"/>
            <a:ext cx="2584287" cy="2448272"/>
          </a:xfrm>
          <a:prstGeom prst="rect">
            <a:avLst/>
          </a:prstGeom>
          <a:noFill/>
        </p:spPr>
      </p:pic>
      <p:pic>
        <p:nvPicPr>
          <p:cNvPr id="21" name="еж" descr="C:\Users\Пользователь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071942"/>
            <a:ext cx="1836712" cy="1800200"/>
          </a:xfrm>
          <a:prstGeom prst="rect">
            <a:avLst/>
          </a:prstGeom>
          <a:noFill/>
        </p:spPr>
      </p:pic>
      <p:pic>
        <p:nvPicPr>
          <p:cNvPr id="14" name="Рисунок 13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6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973836" y="0"/>
            <a:ext cx="7196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Меняют цвет шерсти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admin\Desktop\954-9544470_terrieasterly-snow-snowtree-trees-tree-forest-ice-natu.png"/>
          <p:cNvPicPr>
            <a:picLocks noChangeAspect="1" noChangeArrowheads="1"/>
          </p:cNvPicPr>
          <p:nvPr/>
        </p:nvPicPr>
        <p:blipFill>
          <a:blip r:embed="rId2" cstate="print"/>
          <a:srcRect r="34309"/>
          <a:stretch>
            <a:fillRect/>
          </a:stretch>
        </p:blipFill>
        <p:spPr bwMode="auto">
          <a:xfrm>
            <a:off x="4357686" y="0"/>
            <a:ext cx="4429156" cy="5643578"/>
          </a:xfrm>
          <a:prstGeom prst="rect">
            <a:avLst/>
          </a:prstGeom>
          <a:noFill/>
        </p:spPr>
      </p:pic>
      <p:pic>
        <p:nvPicPr>
          <p:cNvPr id="2052" name="Picture 4" descr="C:\Users\admin\Desktop\pngwing.com.png"/>
          <p:cNvPicPr>
            <a:picLocks noChangeAspect="1" noChangeArrowheads="1"/>
          </p:cNvPicPr>
          <p:nvPr/>
        </p:nvPicPr>
        <p:blipFill>
          <a:blip r:embed="rId3" cstate="print"/>
          <a:srcRect l="9340" t="8341" r="13272" b="16589"/>
          <a:stretch>
            <a:fillRect/>
          </a:stretch>
        </p:blipFill>
        <p:spPr bwMode="auto">
          <a:xfrm flipH="1">
            <a:off x="285720" y="642918"/>
            <a:ext cx="4143436" cy="4786346"/>
          </a:xfrm>
          <a:prstGeom prst="rect">
            <a:avLst/>
          </a:prstGeom>
          <a:noFill/>
        </p:spPr>
      </p:pic>
      <p:pic>
        <p:nvPicPr>
          <p:cNvPr id="2051" name="Picture 3" descr="C:\Users\admin\Desktop\белка лет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1928802"/>
            <a:ext cx="3571900" cy="3786214"/>
          </a:xfrm>
          <a:prstGeom prst="rect">
            <a:avLst/>
          </a:prstGeom>
          <a:noFill/>
        </p:spPr>
      </p:pic>
      <p:pic>
        <p:nvPicPr>
          <p:cNvPr id="7" name="Рисунок 6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0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2990" y="0"/>
            <a:ext cx="213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Белка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admin\Desktop\белка зим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714488"/>
            <a:ext cx="2571768" cy="39576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s/175097/021.jpg"/>
          <p:cNvPicPr>
            <a:picLocks noChangeAspect="1" noChangeArrowheads="1"/>
          </p:cNvPicPr>
          <p:nvPr/>
        </p:nvPicPr>
        <p:blipFill>
          <a:blip r:embed="rId3" cstate="print"/>
          <a:srcRect l="8334" t="5822" r="5000" b="5290"/>
          <a:stretch>
            <a:fillRect/>
          </a:stretch>
        </p:blipFill>
        <p:spPr bwMode="auto">
          <a:xfrm>
            <a:off x="5004048" y="1628800"/>
            <a:ext cx="3744416" cy="3960440"/>
          </a:xfrm>
          <a:prstGeom prst="roundRect">
            <a:avLst/>
          </a:prstGeom>
          <a:noFill/>
        </p:spPr>
      </p:pic>
      <p:pic>
        <p:nvPicPr>
          <p:cNvPr id="1032" name="Picture 8" descr="https://avatars.mds.yandex.net/get-pdb/367895/42d78090-c5ee-4ee7-b478-9d9f840349af/s1200?webp=false"/>
          <p:cNvPicPr>
            <a:picLocks noChangeAspect="1" noChangeArrowheads="1"/>
          </p:cNvPicPr>
          <p:nvPr/>
        </p:nvPicPr>
        <p:blipFill>
          <a:blip r:embed="rId4" cstate="print"/>
          <a:srcRect l="36175" t="14301" r="21742" b="3801"/>
          <a:stretch>
            <a:fillRect/>
          </a:stretch>
        </p:blipFill>
        <p:spPr bwMode="auto">
          <a:xfrm>
            <a:off x="395536" y="1628800"/>
            <a:ext cx="3888432" cy="3888432"/>
          </a:xfrm>
          <a:prstGeom prst="roundRect">
            <a:avLst/>
          </a:prstGeom>
          <a:noFill/>
        </p:spPr>
      </p:pic>
      <p:pic>
        <p:nvPicPr>
          <p:cNvPr id="9" name="Рисунок 8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0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98203" y="0"/>
            <a:ext cx="174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Заяц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2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76562" y="0"/>
            <a:ext cx="1790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Лиса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2706" name="Picture 2" descr="Какие животные линяют и меняют окраску меха весной и осенью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2"/>
            <a:ext cx="3983072" cy="312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Какие животные линяют и меняют окраску меха весной и осенью?"/>
          <p:cNvPicPr>
            <a:picLocks noChangeAspect="1" noChangeArrowheads="1"/>
          </p:cNvPicPr>
          <p:nvPr/>
        </p:nvPicPr>
        <p:blipFill>
          <a:blip r:embed="rId5" cstate="print"/>
          <a:srcRect l="2625" r="18618"/>
          <a:stretch>
            <a:fillRect/>
          </a:stretch>
        </p:blipFill>
        <p:spPr bwMode="auto">
          <a:xfrm>
            <a:off x="4572000" y="1928802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 descr="https://ds03.infourok.ru/uploads/ex/0e3e/00058c7d-6e8bc8d5/img14.jpg"/>
          <p:cNvPicPr>
            <a:picLocks noChangeAspect="1" noChangeArrowheads="1"/>
          </p:cNvPicPr>
          <p:nvPr/>
        </p:nvPicPr>
        <p:blipFill>
          <a:blip r:embed="rId2" cstate="print"/>
          <a:srcRect r="54237"/>
          <a:stretch>
            <a:fillRect/>
          </a:stretch>
        </p:blipFill>
        <p:spPr bwMode="auto">
          <a:xfrm>
            <a:off x="500034" y="785794"/>
            <a:ext cx="3888432" cy="5400600"/>
          </a:xfrm>
          <a:prstGeom prst="rect">
            <a:avLst/>
          </a:prstGeom>
          <a:noFill/>
        </p:spPr>
      </p:pic>
      <p:pic>
        <p:nvPicPr>
          <p:cNvPr id="14" name="Picture 6" descr="https://ds03.infourok.ru/uploads/ex/0e3e/00058c7d-6e8bc8d5/img14.jpg"/>
          <p:cNvPicPr>
            <a:picLocks noChangeAspect="1" noChangeArrowheads="1"/>
          </p:cNvPicPr>
          <p:nvPr/>
        </p:nvPicPr>
        <p:blipFill>
          <a:blip r:embed="rId2" cstate="print"/>
          <a:srcRect l="45763"/>
          <a:stretch>
            <a:fillRect/>
          </a:stretch>
        </p:blipFill>
        <p:spPr bwMode="auto">
          <a:xfrm>
            <a:off x="4357686" y="785794"/>
            <a:ext cx="4608512" cy="5400600"/>
          </a:xfrm>
          <a:prstGeom prst="rect">
            <a:avLst/>
          </a:prstGeom>
          <a:noFill/>
        </p:spPr>
      </p:pic>
      <p:sp>
        <p:nvSpPr>
          <p:cNvPr id="10" name="Пятно 2 9"/>
          <p:cNvSpPr/>
          <p:nvPr/>
        </p:nvSpPr>
        <p:spPr>
          <a:xfrm rot="21312284">
            <a:off x="3522966" y="1094701"/>
            <a:ext cx="2693865" cy="4070234"/>
          </a:xfrm>
          <a:prstGeom prst="irregularSeal2">
            <a:avLst/>
          </a:prstGeom>
          <a:solidFill>
            <a:srgbClr val="85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5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84269" y="0"/>
            <a:ext cx="81754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Чем питаются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дикие животные зимой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.ytimg.com/vi/qKnMWHPSsEs/maxresdefault.jpg"/>
          <p:cNvPicPr>
            <a:picLocks noChangeAspect="1" noChangeArrowheads="1"/>
          </p:cNvPicPr>
          <p:nvPr/>
        </p:nvPicPr>
        <p:blipFill>
          <a:blip r:embed="rId2" cstate="print"/>
          <a:srcRect l="55752" b="5249"/>
          <a:stretch>
            <a:fillRect/>
          </a:stretch>
        </p:blipFill>
        <p:spPr bwMode="auto">
          <a:xfrm>
            <a:off x="5004048" y="548680"/>
            <a:ext cx="3600400" cy="5256584"/>
          </a:xfrm>
          <a:prstGeom prst="rect">
            <a:avLst/>
          </a:prstGeom>
          <a:noFill/>
        </p:spPr>
      </p:pic>
      <p:pic>
        <p:nvPicPr>
          <p:cNvPr id="4" name="Picture 2" descr="http://i.ytimg.com/vi/qKnMWHPSsEs/maxresdefault.jpg"/>
          <p:cNvPicPr>
            <a:picLocks noChangeAspect="1" noChangeArrowheads="1"/>
          </p:cNvPicPr>
          <p:nvPr/>
        </p:nvPicPr>
        <p:blipFill>
          <a:blip r:embed="rId2" cstate="print"/>
          <a:srcRect r="42478" b="5249"/>
          <a:stretch>
            <a:fillRect/>
          </a:stretch>
        </p:blipFill>
        <p:spPr bwMode="auto">
          <a:xfrm>
            <a:off x="467544" y="548680"/>
            <a:ext cx="4680520" cy="5256584"/>
          </a:xfrm>
          <a:prstGeom prst="rect">
            <a:avLst/>
          </a:prstGeom>
          <a:noFill/>
        </p:spPr>
      </p:pic>
      <p:sp>
        <p:nvSpPr>
          <p:cNvPr id="8" name="Пятно 2 7"/>
          <p:cNvSpPr/>
          <p:nvPr/>
        </p:nvSpPr>
        <p:spPr>
          <a:xfrm>
            <a:off x="4355976" y="3571876"/>
            <a:ext cx="2498576" cy="2211684"/>
          </a:xfrm>
          <a:prstGeom prst="irregularSeal2">
            <a:avLst/>
          </a:prstGeom>
          <a:solidFill>
            <a:srgbClr val="85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1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50141" y="0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Чем питаются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дикие животные зимой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770122/076f9643-6c63-47e2-aab4-929dad765e88/s1200"/>
          <p:cNvPicPr>
            <a:picLocks noChangeAspect="1" noChangeArrowheads="1"/>
          </p:cNvPicPr>
          <p:nvPr/>
        </p:nvPicPr>
        <p:blipFill>
          <a:blip r:embed="rId2" cstate="print"/>
          <a:srcRect l="62832"/>
          <a:stretch>
            <a:fillRect/>
          </a:stretch>
        </p:blipFill>
        <p:spPr bwMode="auto">
          <a:xfrm>
            <a:off x="5580112" y="404664"/>
            <a:ext cx="3024336" cy="5328592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770122/076f9643-6c63-47e2-aab4-929dad765e88/s1200"/>
          <p:cNvPicPr>
            <a:picLocks noChangeAspect="1" noChangeArrowheads="1"/>
          </p:cNvPicPr>
          <p:nvPr/>
        </p:nvPicPr>
        <p:blipFill>
          <a:blip r:embed="rId2" cstate="print"/>
          <a:srcRect r="36283"/>
          <a:stretch>
            <a:fillRect/>
          </a:stretch>
        </p:blipFill>
        <p:spPr bwMode="auto">
          <a:xfrm>
            <a:off x="467544" y="404664"/>
            <a:ext cx="5184576" cy="5328592"/>
          </a:xfrm>
          <a:prstGeom prst="rect">
            <a:avLst/>
          </a:prstGeom>
          <a:noFill/>
        </p:spPr>
      </p:pic>
      <p:sp>
        <p:nvSpPr>
          <p:cNvPr id="9" name="Пятно 2 8"/>
          <p:cNvSpPr/>
          <p:nvPr/>
        </p:nvSpPr>
        <p:spPr>
          <a:xfrm>
            <a:off x="5072066" y="2786058"/>
            <a:ext cx="1996274" cy="2010524"/>
          </a:xfrm>
          <a:prstGeom prst="irregularSeal2">
            <a:avLst/>
          </a:prstGeom>
          <a:solidFill>
            <a:srgbClr val="85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1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07331" y="0"/>
            <a:ext cx="592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Чем питаются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дикие животные зимой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https://ds04.infourok.ru/uploads/ex/1296/0009d695-62e1a111/1/img25.jpg"/>
          <p:cNvPicPr>
            <a:picLocks noChangeAspect="1" noChangeArrowheads="1"/>
          </p:cNvPicPr>
          <p:nvPr/>
        </p:nvPicPr>
        <p:blipFill>
          <a:blip r:embed="rId2" cstate="print"/>
          <a:srcRect l="51582" t="9160" r="5456" b="14951"/>
          <a:stretch>
            <a:fillRect/>
          </a:stretch>
        </p:blipFill>
        <p:spPr bwMode="auto">
          <a:xfrm>
            <a:off x="4572000" y="1071546"/>
            <a:ext cx="4000528" cy="4947462"/>
          </a:xfrm>
          <a:prstGeom prst="rect">
            <a:avLst/>
          </a:prstGeom>
          <a:noFill/>
        </p:spPr>
      </p:pic>
      <p:pic>
        <p:nvPicPr>
          <p:cNvPr id="11" name="Picture 4" descr="https://ds04.infourok.ru/uploads/ex/1296/0009d695-62e1a111/1/img25.jpg"/>
          <p:cNvPicPr>
            <a:picLocks noChangeAspect="1" noChangeArrowheads="1"/>
          </p:cNvPicPr>
          <p:nvPr/>
        </p:nvPicPr>
        <p:blipFill>
          <a:blip r:embed="rId2" cstate="print"/>
          <a:srcRect l="10922" t="9160" r="48417" b="14951"/>
          <a:stretch>
            <a:fillRect/>
          </a:stretch>
        </p:blipFill>
        <p:spPr bwMode="auto">
          <a:xfrm>
            <a:off x="785786" y="1071546"/>
            <a:ext cx="3786214" cy="4947462"/>
          </a:xfrm>
          <a:prstGeom prst="rect">
            <a:avLst/>
          </a:prstGeom>
          <a:noFill/>
        </p:spPr>
      </p:pic>
      <p:sp>
        <p:nvSpPr>
          <p:cNvPr id="10" name="Пятно 2 9"/>
          <p:cNvSpPr/>
          <p:nvPr/>
        </p:nvSpPr>
        <p:spPr>
          <a:xfrm rot="20872439">
            <a:off x="4605343" y="2752884"/>
            <a:ext cx="2758611" cy="3331105"/>
          </a:xfrm>
          <a:prstGeom prst="irregularSeal2">
            <a:avLst/>
          </a:prstGeom>
          <a:solidFill>
            <a:srgbClr val="85FF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4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57290" y="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Чем питаются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дикие животные зимой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едведь" descr="http://prezentacii.info/wp-content/uploads/2015/11/S6ggvXvuirIQi1c6/15.jpg"/>
          <p:cNvPicPr>
            <a:picLocks noChangeAspect="1" noChangeArrowheads="1"/>
          </p:cNvPicPr>
          <p:nvPr/>
        </p:nvPicPr>
        <p:blipFill>
          <a:blip r:embed="rId2" cstate="print"/>
          <a:srcRect l="53509" t="58200" r="9703" b="4022"/>
          <a:stretch>
            <a:fillRect/>
          </a:stretch>
        </p:blipFill>
        <p:spPr bwMode="auto">
          <a:xfrm>
            <a:off x="5072066" y="3786190"/>
            <a:ext cx="3168352" cy="244827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3" name="собака" descr="http://prezentacii.info/wp-content/uploads/2015/11/S6ggvXvuirIQi1c6/15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 l="7525" t="57089" r="58196" b="4022"/>
          <a:stretch>
            <a:fillRect/>
          </a:stretch>
        </p:blipFill>
        <p:spPr bwMode="auto">
          <a:xfrm>
            <a:off x="857224" y="3714752"/>
            <a:ext cx="2952328" cy="252028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4" name="еж" descr="http://prezentacii.info/wp-content/uploads/2015/11/S6ggvXvuirIQi1c6/15.jpg"/>
          <p:cNvPicPr>
            <a:picLocks noChangeAspect="1" noChangeArrowheads="1"/>
          </p:cNvPicPr>
          <p:nvPr/>
        </p:nvPicPr>
        <p:blipFill>
          <a:blip r:embed="rId2" cstate="print"/>
          <a:srcRect l="54345" t="17089" r="8867" b="46244"/>
          <a:stretch>
            <a:fillRect/>
          </a:stretch>
        </p:blipFill>
        <p:spPr bwMode="auto">
          <a:xfrm>
            <a:off x="5000628" y="1142984"/>
            <a:ext cx="3168352" cy="237626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5" name="белка" descr="http://prezentacii.info/wp-content/uploads/2015/11/S6ggvXvuirIQi1c6/15.jpg"/>
          <p:cNvPicPr>
            <a:picLocks noChangeAspect="1" noChangeArrowheads="1"/>
          </p:cNvPicPr>
          <p:nvPr/>
        </p:nvPicPr>
        <p:blipFill>
          <a:blip r:embed="rId2" cstate="print"/>
          <a:srcRect l="6689" t="15978" r="59032" b="46244"/>
          <a:stretch>
            <a:fillRect/>
          </a:stretch>
        </p:blipFill>
        <p:spPr bwMode="auto">
          <a:xfrm>
            <a:off x="928662" y="1000108"/>
            <a:ext cx="2929645" cy="24294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1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70487" y="0"/>
            <a:ext cx="660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Четвертый лишний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16971" y="214290"/>
            <a:ext cx="3571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ГИПЕРССЫЛКИ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07257" y="2167115"/>
            <a:ext cx="692948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Белка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Волк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Домик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Заяц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7"/>
              </a:rPr>
              <a:t>Ёж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7"/>
              </a:rPr>
              <a:t>Лиса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8"/>
              </a:rPr>
              <a:t>Медведь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8"/>
              </a:rPr>
              <a:t>Собака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9"/>
              </a:rPr>
              <a:t>Стрелочка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10"/>
              </a:rPr>
              <a:t>Человечек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1256" y="2326813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48478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484784"/>
            <a:ext cx="45290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У меня роскошный хвост,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характер мой </a:t>
            </a:r>
            <a:r>
              <a:rPr lang="ru-RU" sz="28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непрост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Times New Roman" pitchFamily="18" charset="0"/>
              </a:rPr>
              <a:t>коварна и хитра. </a:t>
            </a:r>
            <a:endParaRPr lang="ru-RU" sz="2800" dirty="0">
              <a:solidFill>
                <a:srgbClr val="000000"/>
              </a:solidFill>
              <a:latin typeface="Helvetica" charset="-52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Arial" pitchFamily="34" charset="0"/>
              </a:rPr>
              <a:t>Глубоко моя нора. </a:t>
            </a:r>
            <a:b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13" name="лиса" descr="C:\Users\Пользователь\Desktop\4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9289"/>
            <a:ext cx="3456384" cy="3668711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4572000" y="2500306"/>
            <a:ext cx="3312368" cy="374441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8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956572" y="0"/>
            <a:ext cx="523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  спрятался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1256" y="2326813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484784"/>
            <a:ext cx="4536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Серый я, живу </a:t>
            </a:r>
            <a:r>
              <a:rPr lang="ru-RU" sz="2800" dirty="0" smtClean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в лесу,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 Знаю 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рыжую лису. </a:t>
            </a:r>
            <a:endParaRPr lang="ru-RU" sz="2800" dirty="0" smtClean="0">
              <a:solidFill>
                <a:srgbClr val="000000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Песню 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грустную тяну, </a:t>
            </a:r>
            <a:endParaRPr lang="ru-RU" sz="2800" dirty="0" smtClean="0">
              <a:solidFill>
                <a:srgbClr val="000000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Helvetica"/>
                <a:ea typeface="Calibri" pitchFamily="34" charset="0"/>
                <a:cs typeface="Arial" pitchFamily="34" charset="0"/>
              </a:rPr>
              <a:t>Громко 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Calibri" pitchFamily="34" charset="0"/>
                <a:cs typeface="Arial" pitchFamily="34" charset="0"/>
              </a:rPr>
              <a:t>вою на луну</a:t>
            </a:r>
            <a:br>
              <a:rPr lang="ru-RU" sz="2800" dirty="0">
                <a:solidFill>
                  <a:srgbClr val="000000"/>
                </a:solidFill>
                <a:latin typeface="Helvetica"/>
                <a:ea typeface="Calibri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11" name="волк" descr="C:\Users\Пользователь\Desktop\4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811" y="2348880"/>
            <a:ext cx="3832683" cy="36004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357686" y="2143116"/>
            <a:ext cx="3312368" cy="350331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8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956572" y="0"/>
            <a:ext cx="523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  спрятался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1256" y="2326813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48478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484784"/>
            <a:ext cx="452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441108"/>
            <a:ext cx="4968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Летом сер, зимою бел,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По характеру несмел.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По полянкам скачет ловко,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-52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>Любит сочную морковку.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заяц" descr="C:\Users\Пользователь\Desktop\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432703" cy="428619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5500694" y="1785926"/>
            <a:ext cx="2288252" cy="424847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9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956572" y="0"/>
            <a:ext cx="523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  спрятался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admin\Desktop\БЕЛКА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 l="29687" t="6250" r="19531" b="10000"/>
          <a:stretch>
            <a:fillRect/>
          </a:stretch>
        </p:blipFill>
        <p:spPr bwMode="auto">
          <a:xfrm>
            <a:off x="5362084" y="2786058"/>
            <a:ext cx="2702914" cy="278608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1256" y="2326813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484784"/>
            <a:ext cx="452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Helvetica" charset="-52"/>
                <a:ea typeface="Calibri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2302882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2285992"/>
            <a:ext cx="3168352" cy="352668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857364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Зверька узнаем мы с тобой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двум таким приметам: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 шубке серенькой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 рыжей шубке- летом. </a:t>
            </a:r>
            <a:r>
              <a:rPr lang="ru-RU" sz="2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21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956572" y="0"/>
            <a:ext cx="523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  спрятался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1256" y="2326813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2302882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378768"/>
            <a:ext cx="8820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Лежала под елками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Подушечка с иголками.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Лежала, лежала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-52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>Да побежала.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еж" descr="C:\Users\Пользователь\Desktop\9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492896"/>
            <a:ext cx="3600400" cy="352882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143372" y="2643182"/>
            <a:ext cx="2808312" cy="30746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8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956572" y="0"/>
            <a:ext cx="523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  спрятался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медведь" descr="C:\Users\Пользователь\Desktop\8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57430"/>
            <a:ext cx="3917064" cy="350396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429124" y="2071678"/>
            <a:ext cx="3744416" cy="380559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858352"/>
            <a:ext cx="4500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Хозяин лесной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Просыпается весной,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зимой под вьюжный вой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 в избушке снеговой.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2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56572" y="0"/>
            <a:ext cx="523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  спрятался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https://image1.slideserve.com/2607766/slide14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04" y="473252"/>
            <a:ext cx="7881993" cy="59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9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медведь" descr="C:\Users\Пользователь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75" y="764704"/>
            <a:ext cx="2822737" cy="2525043"/>
          </a:xfrm>
          <a:prstGeom prst="rect">
            <a:avLst/>
          </a:prstGeom>
          <a:noFill/>
        </p:spPr>
      </p:pic>
      <p:pic>
        <p:nvPicPr>
          <p:cNvPr id="17" name="волк" descr="C:\Users\Пользователь\Desktop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412776"/>
            <a:ext cx="2448272" cy="2177696"/>
          </a:xfrm>
          <a:prstGeom prst="rect">
            <a:avLst/>
          </a:prstGeom>
          <a:noFill/>
        </p:spPr>
      </p:pic>
      <p:pic>
        <p:nvPicPr>
          <p:cNvPr id="18" name="лиса" descr="C:\Users\Пользователь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2077617" cy="2520281"/>
          </a:xfrm>
          <a:prstGeom prst="rect">
            <a:avLst/>
          </a:prstGeom>
          <a:noFill/>
        </p:spPr>
      </p:pic>
      <p:pic>
        <p:nvPicPr>
          <p:cNvPr id="19" name="заяц" descr="C:\Users\Пользователь\Desktop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00438"/>
            <a:ext cx="1512168" cy="2664296"/>
          </a:xfrm>
          <a:prstGeom prst="rect">
            <a:avLst/>
          </a:prstGeom>
          <a:noFill/>
        </p:spPr>
      </p:pic>
      <p:pic>
        <p:nvPicPr>
          <p:cNvPr id="20" name="белка" descr="C:\Users\Пользователь\Desktop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500174"/>
            <a:ext cx="2584287" cy="2448272"/>
          </a:xfrm>
          <a:prstGeom prst="rect">
            <a:avLst/>
          </a:prstGeom>
          <a:noFill/>
        </p:spPr>
      </p:pic>
      <p:pic>
        <p:nvPicPr>
          <p:cNvPr id="21" name="еж" descr="C:\Users\Пользователь\Desktop\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4357694"/>
            <a:ext cx="1836712" cy="1800200"/>
          </a:xfrm>
          <a:prstGeom prst="rect">
            <a:avLst/>
          </a:prstGeom>
          <a:noFill/>
        </p:spPr>
      </p:pic>
      <p:pic>
        <p:nvPicPr>
          <p:cNvPr id="14" name="Рисунок 13" descr="mystica-Arrow-set-Happy-Left-Right-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6000768"/>
            <a:ext cx="928694" cy="643895"/>
          </a:xfrm>
          <a:prstGeom prst="rect">
            <a:avLst/>
          </a:prstGeom>
        </p:spPr>
      </p:pic>
      <p:pic>
        <p:nvPicPr>
          <p:cNvPr id="16" name="Picture 2" descr="C:\Users\admin\Desktop\домик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786454"/>
            <a:ext cx="846517" cy="8572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20057" y="0"/>
            <a:ext cx="8103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Делают запасы на зиму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1188</TotalTime>
  <Words>170</Words>
  <Application>Microsoft Office PowerPoint</Application>
  <PresentationFormat>Экран (4:3)</PresentationFormat>
  <Paragraphs>101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Тема3</vt:lpstr>
      <vt:lpstr>Тема1</vt:lpstr>
      <vt:lpstr>1_Тема Office</vt:lpstr>
      <vt:lpstr>2_Тема Office</vt:lpstr>
      <vt:lpstr>1_Тема1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Юлия Князева</cp:lastModifiedBy>
  <cp:revision>115</cp:revision>
  <dcterms:created xsi:type="dcterms:W3CDTF">2018-10-17T14:34:31Z</dcterms:created>
  <dcterms:modified xsi:type="dcterms:W3CDTF">2021-12-09T03:25:00Z</dcterms:modified>
</cp:coreProperties>
</file>