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57" r:id="rId2"/>
    <p:sldId id="261" r:id="rId3"/>
    <p:sldId id="262" r:id="rId4"/>
    <p:sldId id="258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6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FFF"/>
    <a:srgbClr val="85DFFF"/>
    <a:srgbClr val="3BCCFF"/>
    <a:srgbClr val="33CCFF"/>
    <a:srgbClr val="CC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6" d="100"/>
          <a:sy n="86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BEE-6027-4B17-8A06-1D676545EC00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67AAC-EC9D-4496-BCDF-70500ABEF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4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Добрый день, уважаемые члены координационного совета. Детский сад № 17 «Ручеёк» из города Междуреченск представляет инновационный проект «Разработка модели личностно-ориентированной образовательной среды в современной ДОО».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1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процессе реализации проекта, мы ожидаем, что произойдут значительные изменения в работе дошкольного учреждения (их вы видите на слайде).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84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 время реализации проекта мы планируем обобщить свой опыт работы и разработать ряд продуктов инновационной деятельности,</a:t>
            </a:r>
            <a:r>
              <a:rPr lang="ru-RU" baseline="0" dirty="0" smtClean="0"/>
              <a:t> которые вы также видите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4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Инновационный проект разработан в соответствии с ключевыми направлениями работы нашего образовательного учреждения, определёнными Программой развития детского сада «Успешный ребёнок».</a:t>
            </a:r>
          </a:p>
          <a:p>
            <a:r>
              <a:rPr lang="ru-RU" dirty="0" smtClean="0"/>
              <a:t>В августе 2020 года заканчивается аналитико-прогностический этап работы. Перед нами стоит задача: переход дошкольной организации из режима функционирования в режим развития.</a:t>
            </a:r>
          </a:p>
          <a:p>
            <a:r>
              <a:rPr lang="ru-RU" dirty="0" smtClean="0"/>
              <a:t>Мы хотим создать такие условия для каждого нашего воспитанника, чтобы ему хотелось не только пребывать в детском саду, не только обучаться, но и получать радость от успеха своей деятельности, быть в центре внимания своих сверстников, получать одобрение своих педагогов, БЫТЬ УСПЕШНЫМ.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Достичь этого невозможно без активного взаимодействия детского сада с социумом. Наш детский сад прошел конкурсный отбор, и стал участником Программы по развитию творческого потенциала Благотворительного фонда Сбербанка «Вклад в будущее». </a:t>
            </a:r>
          </a:p>
          <a:p>
            <a:r>
              <a:rPr lang="ru-RU" dirty="0" smtClean="0"/>
              <a:t>В процессе взаимодействия с командой Программы, мы стремимся значительно расширить наши возможности в приобретении опыта работы в реализации проектов по созданию в детском саду личностно-ориентированной образовательной среды.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75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процессе анализа организации развивающей предметно-пространственной среды, которая должна способствовать личностному развитию детей, мы выявили проблему: образовательная среда дошкольного учреждения не дает достаточных возможностей для обеспечения психолого-педагогической поддержки дошкольников и для организации взаимодействия с ребенком на основе личностного развития. </a:t>
            </a:r>
          </a:p>
          <a:p>
            <a:r>
              <a:rPr lang="ru-RU" dirty="0" smtClean="0"/>
              <a:t>Для решения данной проблемы, разработан инновационный проект, цель которого: создание благоприятных социально-педагогических условий для максимального развития личности ребёнка, раскрытия его способностей и самореализации.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58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Достижение основной цели Проекта обеспечивается решением соответствующих задач по шести направлениям развития,</a:t>
            </a:r>
            <a:r>
              <a:rPr lang="ru-RU" baseline="0" dirty="0" smtClean="0"/>
              <a:t> которые вы видите на слайде. По каждому направлению работы распланированы подробные задачи, вы видите их на экране.</a:t>
            </a:r>
          </a:p>
          <a:p>
            <a:r>
              <a:rPr lang="ru-RU" baseline="0" dirty="0" smtClean="0"/>
              <a:t>В соответствии с данными задачами запланированы мероприятия, которые включены в Календарный план реализации инновационного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7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Этапы реализации инновационного проекта</a:t>
            </a:r>
          </a:p>
          <a:p>
            <a:endParaRPr lang="ru-RU" dirty="0" smtClean="0"/>
          </a:p>
          <a:p>
            <a:r>
              <a:rPr lang="ru-RU" dirty="0" smtClean="0"/>
              <a:t>Период реализации инновационного проекта разделён на четыре этапа</a:t>
            </a:r>
          </a:p>
          <a:p>
            <a:r>
              <a:rPr lang="ru-RU" dirty="0" smtClean="0"/>
              <a:t>1 этап: аналитико-прогностический (май - август 2020 года)</a:t>
            </a:r>
          </a:p>
          <a:p>
            <a:endParaRPr lang="ru-RU" dirty="0" smtClean="0"/>
          </a:p>
          <a:p>
            <a:r>
              <a:rPr lang="ru-RU" dirty="0" smtClean="0"/>
              <a:t>Цель: подготовка ресурсов, создание организационной основы для реализации инновационного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9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 этап: переходный (сентябрь-декабрь 2020 года) </a:t>
            </a:r>
          </a:p>
          <a:p>
            <a:endParaRPr lang="ru-RU" dirty="0" smtClean="0"/>
          </a:p>
          <a:p>
            <a:r>
              <a:rPr lang="ru-RU" dirty="0" smtClean="0"/>
              <a:t>Цель: переход дошкольной организации из режима функционирования в режим развития.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91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 этап: конструктивно-преобразующий (январь 2021 года - май 2022 года) </a:t>
            </a:r>
          </a:p>
          <a:p>
            <a:endParaRPr lang="ru-RU" dirty="0" smtClean="0"/>
          </a:p>
          <a:p>
            <a:r>
              <a:rPr lang="ru-RU" dirty="0" smtClean="0"/>
              <a:t>Цель: практическая реализация инновационного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25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 этап: рефлексивный (июнь 2022 – август 2022 года)  </a:t>
            </a:r>
          </a:p>
          <a:p>
            <a:endParaRPr lang="ru-RU" dirty="0" smtClean="0"/>
          </a:p>
          <a:p>
            <a:r>
              <a:rPr lang="ru-RU" dirty="0" smtClean="0"/>
              <a:t>Цель: выявление соответствия полученных результатов по основным направлениям инновационного проекта, поставленным целям и задачам.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7AAC-EC9D-4496-BCDF-70500ABEFF8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5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112891" y="2696134"/>
            <a:ext cx="5494281" cy="1834462"/>
            <a:chOff x="2187089" y="3197631"/>
            <a:chExt cx="5084702" cy="193250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848260" y="3197631"/>
              <a:ext cx="3465283" cy="3890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ИННОВАЦИОННЫЙ ПРОЕКТ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084702" cy="389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90174" y="3081847"/>
            <a:ext cx="7488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«Разработка модели личностно-ориентированной образовательной среды в современной ДОО».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43045" y="5476064"/>
            <a:ext cx="50948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Разработчик инновационного проекта: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Вырвич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Николаевна, старший воспитатель МБДОУ «Детский сад № 17 «Ручеёк»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04664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комбинированного вида № 17 «Ручеёк»</a:t>
            </a:r>
            <a:endParaRPr lang="ru-RU" b="1" dirty="0"/>
          </a:p>
        </p:txBody>
      </p:sp>
      <p:pic>
        <p:nvPicPr>
          <p:cNvPr id="8" name="Рисунок 7" descr="D:\СТАРШИЙ ВОСПИТАТЕЛЬ\МБДОУ РУЧЕЁК\ЛОГОТИП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91761"/>
            <a:ext cx="1656184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35595" y="3874745"/>
            <a:ext cx="78488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НАПРАВЛЕНИЮ: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«СОЗДАНИЕ ЕДИНОГО ВОСПИТАТЕЛЬНОГО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РАЗНОСТОРОННЕГО РАЗВИТИЯ ЛИЧНОСТИ РЕБЕНКА».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43045" y="45445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Губанова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М.И., доктор педагогических наук, профессор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620688"/>
          <a:ext cx="7848872" cy="4909243"/>
        </p:xfrm>
        <a:graphic>
          <a:graphicData uri="http://schemas.openxmlformats.org/drawingml/2006/table">
            <a:tbl>
              <a:tblPr/>
              <a:tblGrid>
                <a:gridCol w="175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582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Обновление системы взаимодействия с социальными партнерами.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обучение педагогов по Программе развития личностного потенциала Благотворительного фонда Сбербанка «Вклад в будущее».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Внедрить в работу с дошкольниками УМК «Социально-эмоциональное развитие детей» для детей дошкольного возраста 5-7 лет.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Расширить количество и разнообразие дополнительных образовательных услуг в МБДОУ.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программу сетевого взаимодействия с организациями по реализации программ дополнительного образования дошкольников.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Январь 2020 – май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2021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Землянухина Н.В., заведующий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99">
                <a:tc>
                  <a:txBody>
                    <a:bodyPr/>
                    <a:lstStyle/>
                    <a:p>
                      <a:pPr marL="342900" marR="190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  <a:tab pos="3194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промежуточных мониторинговых исследований инновационной деятельности.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190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  <a:tab pos="3194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Составить промежуточные отчеты: декабрь 2020, июнь 2021 г., декабрь 2021 г.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  <a:tab pos="31940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Представить презентации промежуточных отчетов на родительских собраниях и в других организациях, заинтересованных в сотрудничестве по инновационной деятельности.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Январь 2020 – май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Вырвич Е.Н.,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0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 этап: рефлексивный (июнь 2022 – август 2022 года)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749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Выявление соответствия полученных результатов по основным направлениям инновационного проекта, поставленным целям и задачам.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Провести анализ результатов реализации инновационного проекта, оценить его эффективность.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Представить аналитические материалы на педсовете МБДОУ, общем родительском собрании, в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КРИПКиПРО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разместить на официальном сайте дошкольной организации.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Обобщить инновационный педагогический опыт.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Выявить проблемы развития</a:t>
                      </a:r>
                      <a:r>
                        <a:rPr lang="ru-RU" sz="1000" spc="-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МБДОУ по результатам реализации инновационного проекта и пути их решения.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Июнь – август 2022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32656"/>
            <a:ext cx="6258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 smtClean="0">
                <a:latin typeface="Times New Roman" pitchFamily="18" charset="0"/>
                <a:cs typeface="Times New Roman" pitchFamily="18" charset="0"/>
              </a:rPr>
              <a:t>Ожидаемые результаты реализации инновационного проекта: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6752"/>
            <a:ext cx="7704856" cy="533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обеспечения психологического благополучия и здоровья детей будет организована работа психологической службы.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Оборудована комната психологической разгрузки с элементами игровой терапии.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Создана личностно-развивающая образовательная среда (ЛРОС), стимулирующая активность ребёнка в процессе его взаимодействия с взрослыми и сверстниками.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построения вариативного развивающего образовательного пространства, ориентированного на возможность свободного выбора детьми материалов и видов активности, будут внедрены дополнительные образовательные услуги.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полноценного и разностороннего развития дошкольников будут широко использоваться интерактивные и информационно-коммуникативные технологии.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работу с дошкольниками 5-7 лет будет внедрен УМК «Социально-эмоциональное развитие ребенка».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489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усовершенствована система работы с детьми, имеющими особые образовательные возможности (дети с ОВЗ) и способности (одаренные дети) через организацию тесного взаимодействия специалистов, воспитателей и родителей воспитанников, и использование интерактивного оборудования.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Значительно повысится компетентность педагогов и родителей воспитанников в вопросах организации работы по социально-личностному развитию воспитанников.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Расширится сотрудничество и взаимодействие дошкольного учреждения с различными социальными институтами.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43608" y="404664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Продукты деятельности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региональной инновационной площадки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602378"/>
            <a:ext cx="7416824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Управленческий проект по организации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личностно-развивающей образовательной среды в дошкольном учреждении.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Управленческий проект по организации психологического сопровождения в обучении и развитии дошкольников «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Цветик-семицветик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Сборник локальных нормативно-правовых документов по организации психологической службы в дошкольном учреждении.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Дизайн-проекты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личностно-развивающей образовательной среды для групповых помещений и кабинетов специалистов.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по использованию информационно-коммуникационных технологий в работе с детьми с тяжелыми нарушениями речи.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Картотека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 по социально-эмоциональному развитию детей старшего дошкольного возраста.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Сборник методических разработок по организации работы с родителями по социально-эмоциональному развитию детей.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44824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smtClean="0">
                <a:ln w="18000">
                  <a:solidFill>
                    <a:srgbClr val="CC0099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n w="18000">
                <a:solidFill>
                  <a:srgbClr val="CC0099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Концепцептуальные идеи программы развития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«Успешный ребёнок»</a:t>
            </a:r>
            <a:endParaRPr lang="ru-RU" dirty="0"/>
          </a:p>
        </p:txBody>
      </p:sp>
      <p:pic>
        <p:nvPicPr>
          <p:cNvPr id="16386" name="Picture 2" descr="C:\Users\Пользователь\Downloads\ОБЛОЖКА ПРОГРАММЫ РАЗВИТ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74975"/>
            <a:ext cx="2707317" cy="379995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5679" y="1178880"/>
            <a:ext cx="48245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на новом этапе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условий, обеспечивающих социальную ситуацию развития личности каждого ребёнка, открывающих возможности для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всестороннего,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развития;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к образованию для всех воспитанников с учетом разнообразия их особых образовательных потребностей и индивидуальных возможностей;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детей с ОВЗ, в том числе инвалидов и их интеграции в среду нормативно развивающихся дошкольников;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взрослыми и сверстниками в зоне ближайшего развития каждого ребёнка 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97667" y="4313103"/>
            <a:ext cx="45984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рассматривается, как система смыслов и ценностей, которые определяют жизнедеятельность образовательной организации в целом и поведение каждого сотрудника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 МБДОУ относятся</a:t>
            </a:r>
            <a:r>
              <a:rPr lang="ru-RU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ткрытость и инновационность;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ндивидуализация и сотрудничество;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рофессионализм и высокое качество оказания образовательных услуг.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Пользователь\Desktop\новое\вклад в будущее\грант\птрмптом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7553707" cy="51845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11" y="3138934"/>
            <a:ext cx="6959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инновационного проекта: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благоприятных социально-педагогических условий для максимального развития личности ребёнка, раскрытия его способностей и самореализации.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344" y="901169"/>
            <a:ext cx="6949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инновационного проекта: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образовательная среда ДОУ не дает достаточных возможностей для обеспечения п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сихолого-педагогической поддержки дошкольников и для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взаимодействия с ребенком на основе личностного развития.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63427"/>
              </p:ext>
            </p:extLst>
          </p:nvPr>
        </p:nvGraphicFramePr>
        <p:xfrm>
          <a:off x="971600" y="404664"/>
          <a:ext cx="7776864" cy="6128766"/>
        </p:xfrm>
        <a:graphic>
          <a:graphicData uri="http://schemas.openxmlformats.org/drawingml/2006/table">
            <a:tbl>
              <a:tblPr/>
              <a:tblGrid>
                <a:gridCol w="179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Направления развития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образовательной деятельности в соответствии с ФГОС ДО для </a:t>
                      </a:r>
                      <a:r>
                        <a:rPr lang="ru-RU" sz="105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разносторон-него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ребенка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Внедрить в образовательную деятельность парциальные и вариативные программы по организации дополнительного образования, обеспечивающие разностороннее развитие воспитанников.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Расширить количество и разнообразие дополнительных образовательных услуг в МБДОУ.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Определить круг организаций, с которыми возможно осуществление сетевого взаимодействия при освоении основной образовательной программы МБДОУ.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Совершенствование организационно-методических условий психолого-педагогического сопровождения дошкольников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условия для сохранения и укрепления психического здоровья дошкольников и развития их личностных качеств.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работу по психологической подготовке детей к обучению в школе.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Обеспечить психологическую поддержку детей, имеющих социально-педагогические и психологические проблемы в развитии, оказывающие негативное влияние на его социально-психологическую адаптацию.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Обеспечить вариативность и разнообразие содержания образовательной деятельности с дошкольниками по развитию психических процессов: мышления, памяти, внимания, воображения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непрерывного роста профессиональной компетентности педагогов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комфортные условия обучения, при которых педагог чувствует свою успешность, свою интеллектуальную состоятельность, что делает продуктивным сам процесс обучения.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Использовать инновационные приемы и методы, активизирующие у педагогов творческую и поисковую деятельность.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770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алгоритм взаимодействия педагогов в образовательной деятельности.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Обновление системы взаимодействия с семьями воспитанников и социальными партнерами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Обеспечить психолого-педагогическое сопровождение семей воспитанников.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программу сетевого взаимодействия с организациями по реализации программ дополнительного образования дошкольников.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Обеспечить функционирование МБДОУ как открытой системы.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280">
                <a:tc>
                  <a:txBody>
                    <a:bodyPr/>
                    <a:lstStyle/>
                    <a:p>
                      <a:pPr marR="1905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 работы с детьми, имеющими особые образовательные возможности и способности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работу психолога с детьми с ОВЗ (с тяжелыми нарушениями речи) через моделирование ситуаций успешности детей в разных видах доступной им деятельности.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условия для организации образовательной деятельности детей с ОВЗ с учётом индивидуальных детских возможностей.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</a:t>
                      </a:r>
                      <a:r>
                        <a:rPr lang="ru-RU" sz="10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–педагогическое сопровождение</a:t>
                      </a:r>
                      <a:r>
                        <a:rPr lang="en-US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одаренных дошкольников.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научно-методическое и информационное сопровождение работы с детьми, имеющими особые образовательные возможности и способности.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Обогащение РППС и модернизация материально-технической базы МБДОУ для социально-личностного развития детей</a:t>
                      </a: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комнату психологической разгрузки с элементами игровой терапии для обеспечения психолого-педагогической поддержки дошкольников, их успешного обучения и развития.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Пополнить развивающую предметно-пространственную среду техническими средствами обучения и электронными образовательными ресурсами.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0345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Пополнить  методические и дидактические материалы по социально-личностному развитию дошкольников.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42" marR="190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692696"/>
          <a:ext cx="7632849" cy="5730240"/>
        </p:xfrm>
        <a:graphic>
          <a:graphicData uri="http://schemas.openxmlformats.org/drawingml/2006/table">
            <a:tbl>
              <a:tblPr/>
              <a:tblGrid>
                <a:gridCol w="170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Перечень запланированных мероприятий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8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этап (май - август 2020 года) – аналитико-прогностический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  <a:tab pos="38544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ресурсов для инновационной деятельности.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Изучить и проанализировать научно-методическую литературу, интернет источники по проблеме инновации.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проект на получение гранта Администрации города для пополнения развивающей предметно-пространственной среды.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Май – июнь 2020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Вырвич Е.Н.,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0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  <a:tab pos="38544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Создание организационной основы для реализации инновационного проекта.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программу инновационной деятельности.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Конкретизировать содержание и механизмы реализации инновационного проекта.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Проанализировать комплекс условий, имеющихся в МБДОУ «Детский сад № 17 «Ручеёк», для поэтапной реализации инновационного проекта. 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Июнь - июль 2020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15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4150" algn="l"/>
                          <a:tab pos="286385" algn="l"/>
                          <a:tab pos="38544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Формирование команды проекта и организация обучения педагогов.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список педагогов, участвующих в реализации инновации.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план подготовки педагогических работников к реализации инновации, провести консультацию.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Июль - август 2020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029">
                <a:tc gridSpan="5">
                  <a:txBody>
                    <a:bodyPr/>
                    <a:lstStyle/>
                    <a:p>
                      <a:pPr marL="457200" marR="19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594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 этап (сентябрь-декабрь 2020 года) –</a:t>
                      </a:r>
                      <a:r>
                        <a:rPr lang="ru-RU" sz="10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переходный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784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Разработка механизма эффективного управления инновационным проектом.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нормативно–правовую базу по организации инновационной деятельности.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подробный план мероприятий по реализации инновационной деятельности.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перечень критериев, показателей, форм представления и учета результатов инновационной деятельности.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обучение Управляющей команды по Программе развития личностного потенциала Благотворительного фонда Сбербанка «Вклад в будущее».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Сентябрь - октябрь 2020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Землянухина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Н.В., заведующий</a:t>
                      </a:r>
                    </a:p>
                  </a:txBody>
                  <a:tcPr marL="41811" marR="41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247963"/>
            <a:ext cx="7920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92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Приложение: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Календарный план реализации инновационного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476672"/>
          <a:ext cx="7920880" cy="5880653"/>
        </p:xfrm>
        <a:graphic>
          <a:graphicData uri="http://schemas.openxmlformats.org/drawingml/2006/table">
            <a:tbl>
              <a:tblPr/>
              <a:tblGrid>
                <a:gridCol w="177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018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организационно-методических условий психолого-педагогического сопровождения дошкольников.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Ввести в штат сотрудников ставку педагога-психолога и организовать работу по психолого-педагогическому сопровождению воспитанников.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Включить в учебный план занятия по Программе психолого-педагогических занятий с дошкольниками 5-7 лет «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Цветик-семицветик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маркетинговые исследования для определения направлений организации взаимодействия с родителями (законными представителями) воспитанников и с социумом.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- октябрь 2020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Вырвич Е.Н., старший воспитатель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3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Организация образовательной деятельности в соответствии с ФГОС ДО для разностороннего развития ребенка.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Внести изменения в Основную образовательную программу МБДОУ по организации образовательной деятельности по дополнительным общеобразовательным общеразвивающим программам в часть, формируемую участниками образовательных отношений.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локальные нормативные акты, по реализации дополнительных общеобразовательных общеразвивающих программ.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круг организаций, с которыми возможно осуществление сетевого взаимодействия при освоении основной образовательной программы МБДОУ.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Внедрить в образовательную деятельность с воспитанниками дополнительные общеобразовательные общеразвивающие программы, обеспечивающие разностороннее развитие воспитанников.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Сентябрь - октябрь 2020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Сентябрь 2020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Воспитатели всех возрастных групп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14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638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Обогащение РППС и модернизация материально-технической базы МБДОУ для социально-личностного развития детей</a:t>
                      </a: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571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  <a:tab pos="2049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Создать в ДОУ комнату психологической разгрузки с элементами игровой терапии.</a:t>
                      </a:r>
                    </a:p>
                    <a:p>
                      <a:pPr marL="342900" marR="571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  <a:tab pos="2049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Приобрести технические средства обучения для организации коррекционной работы и образовательной деятельности с детьми.</a:t>
                      </a:r>
                    </a:p>
                    <a:p>
                      <a:pPr marL="342900" marR="571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89560" algn="l"/>
                          <a:tab pos="204978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Приобрести развивающие интерактивные игры и пособия, интерактивное оборудование и программное комплекты развивающих занятий.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Сентябрь - декабрь 2020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воспитатель, педагог-психолог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620688"/>
          <a:ext cx="7704855" cy="5256584"/>
        </p:xfrm>
        <a:graphic>
          <a:graphicData uri="http://schemas.openxmlformats.org/drawingml/2006/table">
            <a:tbl>
              <a:tblPr/>
              <a:tblGrid>
                <a:gridCol w="1724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60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 этап: конструктивно-преобразующий (январь 2021 года - май 2022 года)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081">
                <a:tc>
                  <a:txBody>
                    <a:bodyPr/>
                    <a:lstStyle/>
                    <a:p>
                      <a:pPr marL="342900" marR="190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  <a:tab pos="3194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Апробация инновационной модели образовательного пространства, обеспечивающего новое содержание и качество дошкольного образования.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Обеспечить функционирование МБДОУ как открытой системы.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взаимодействие между воспитателями и специалистами в образовательной деятельности с детьми.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Пересмотреть </a:t>
                      </a:r>
                      <a:r>
                        <a:rPr lang="ru-RU" sz="1000" spc="-5" dirty="0">
                          <a:latin typeface="Times New Roman"/>
                          <a:ea typeface="Times New Roman"/>
                          <a:cs typeface="Times New Roman"/>
                        </a:rPr>
                        <a:t>механизм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материального и </a:t>
                      </a:r>
                      <a:r>
                        <a:rPr lang="ru-RU" sz="1000" spc="-5" dirty="0">
                          <a:latin typeface="Times New Roman"/>
                          <a:ea typeface="Times New Roman"/>
                          <a:cs typeface="Times New Roman"/>
                        </a:rPr>
                        <a:t>морального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стимулирования</a:t>
                      </a:r>
                      <a:r>
                        <a:rPr lang="ru-RU" sz="10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педагогов, занимающихся инновационной деятельностью.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Отслеживать рост и развития профессиональных навыков, самоопределение педагогами уровня профессиональной культуры с целью определения дальнейших шагов их развития.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Реализовать план мероприятий инновационного проекта.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Январь  2020 – май 2022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Землянухина Н.В., заведующий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89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работы с детьми, имеющими особые образовательные возможности и способности.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Усовершенствовать работу консультационного центра.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проведение фронтальных занятий по Программе психолого-педагогических занятий с дошкольниками 5-7 лет «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Цветик-семицветик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Создать банк данных</a:t>
                      </a:r>
                      <a:r>
                        <a:rPr lang="ru-RU" sz="1000" spc="3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 с ярко выраженными способностями (одарённых).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регулярное участие воспитанников в конкурсах, фестивалях и других мероприятиях различного уровня.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программу и проекты по работе с одаренными детьми.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форму отслеживания индивидуальных достижений воспитанников.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Внедрить интерактивные и дистанционные формы работы с детьми с ОВЗ (с тяжелыми нарушениями речи)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Январь  2020 – май 2021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учителя-логопеды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908720"/>
          <a:ext cx="7560839" cy="5040560"/>
        </p:xfrm>
        <a:graphic>
          <a:graphicData uri="http://schemas.openxmlformats.org/drawingml/2006/table">
            <a:tbl>
              <a:tblPr/>
              <a:tblGrid>
                <a:gridCol w="1692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737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непрерывного роста профессиональной компетентности педагогов.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индивидуальный маршрут развития педагогов в инновационной деятельности.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диагностический инструментарий для выявление уровня профессиональной компетентности педагогов и готовности педагогов к инновационной работе.</a:t>
                      </a:r>
                    </a:p>
                    <a:p>
                      <a:pPr marL="342900" marR="190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  <a:tab pos="31940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Повысить профессиональную компетентность педагогического коллектива в вопросах организации работы по социально-личностному развитию воспитанников.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Провести анкетирование педагогов с целью выявления факторов, стимулирующих и препятствующих обучению, развитию и саморазвитию педагогов.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kk-KZ" sz="1000" dirty="0">
                          <a:latin typeface="Times New Roman"/>
                          <a:ea typeface="Times New Roman"/>
                          <a:cs typeface="Times New Roman"/>
                        </a:rPr>
                        <a:t>Внедрить «Модель интерактивного обучения в системе взаимодействия пелагогов».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Пополнить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медиатеку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передовым педагогическим опытом </a:t>
                      </a:r>
                      <a:r>
                        <a:rPr lang="ru-RU" sz="1000" spc="-5" dirty="0">
                          <a:latin typeface="Times New Roman"/>
                          <a:ea typeface="Times New Roman"/>
                          <a:cs typeface="Times New Roman"/>
                        </a:rPr>
                        <a:t>«Уроки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мастерства».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Январь  2020 – май 2022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18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589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Обновление системы взаимодействия с семьями воспитанников.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по запросам родителей новые формы работы МБДОУ: «группа продлённого дня»,  «заочный детский сад».</a:t>
                      </a:r>
                    </a:p>
                    <a:p>
                      <a:pPr marL="342900" marR="86995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0170" algn="l"/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Провести цикл мероприятий для родителей по организации работы по социально-эмоциональному развитию дошкольников.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Разработать целевые проекты по организации взаимодействия с родителями.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1615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Провести маркетинговые мероприятия по выявлению запросов родителей на дополнительные образовательные услуги.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Январь 2020 – май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Ежегодно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Заведующий, старший воспитатель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Воспитатели и специалисты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Вырвич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Е.Н., старший воспитатель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302" y="6669361"/>
            <a:ext cx="1152128" cy="72007"/>
          </a:xfrm>
          <a:prstGeom prst="rect">
            <a:avLst/>
          </a:prstGeom>
          <a:solidFill>
            <a:srgbClr val="47CFFF"/>
          </a:solidFill>
          <a:ln>
            <a:solidFill>
              <a:srgbClr val="47C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</TotalTime>
  <Words>2378</Words>
  <Application>Microsoft Office PowerPoint</Application>
  <PresentationFormat>Экран (4:3)</PresentationFormat>
  <Paragraphs>236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admin</cp:lastModifiedBy>
  <cp:revision>43</cp:revision>
  <dcterms:created xsi:type="dcterms:W3CDTF">2014-07-06T18:18:01Z</dcterms:created>
  <dcterms:modified xsi:type="dcterms:W3CDTF">2020-09-21T08:16:09Z</dcterms:modified>
</cp:coreProperties>
</file>