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2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6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5D16D7-9973-4E04-B58A-0905216AE2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37C2B9-234D-406B-BFA0-F5863B78A6D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466" y="1131528"/>
            <a:ext cx="107340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Мастер – класс </a:t>
            </a:r>
            <a:endParaRPr lang="ru-RU" sz="4400" b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Скоро осень, а значит нужен будет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ФЛИКЕР!</a:t>
            </a:r>
            <a:endParaRPr lang="ru-RU" sz="4400" b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«Изготовление </a:t>
            </a:r>
            <a:r>
              <a:rPr lang="ru-RU" sz="4400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фликера</a:t>
            </a:r>
            <a:r>
              <a:rPr lang="ru-RU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193" y="4735053"/>
            <a:ext cx="54093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Воспитатель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Мальцева Надежда Павловна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МБДОУ №15 «Ласточка»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1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" y="233464"/>
            <a:ext cx="10800945" cy="59096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55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256" y="2469158"/>
            <a:ext cx="6907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6034" y="11867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085" y="330741"/>
            <a:ext cx="46952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 статистике, наибольшее количество происшествий с участием пешеходов, в том числе и детей, происходит в темное время суток. А все потому, что зачастую пешеходы полагают, что водитель транспортного средства их видит, и без необходимой осторожности ступают на проезжую часть. В то же время водитель слишком поздно замечает пешехода, не обозначенного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световозвращающими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элементами и поэтому сливающегося с темным фоном дороги, поскольку более яркими источниками света являются фары встречных автомобилей. Если же пешеход обозначен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световозвращающими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элементами, расстояние, с которого водитель замечает пешехода, возрастает с 25-40 до 140 метров. А водитель, который едет с включенным дальним светом, может увидеть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фликер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с расстояния 400 метров.</a:t>
            </a:r>
            <a:endParaRPr lang="ru-RU" dirty="0"/>
          </a:p>
        </p:txBody>
      </p:sp>
      <p:pic>
        <p:nvPicPr>
          <p:cNvPr id="1026" name="Picture 2" descr="Картинки по запросу Фото световозвращающих эле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53" y="466927"/>
            <a:ext cx="6316492" cy="556422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2085" y="1101404"/>
            <a:ext cx="4766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tahoma" panose="020B0604030504040204" pitchFamily="34" charset="0"/>
              </a:rPr>
              <a:t>Фликер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– это </a:t>
            </a:r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световозвращающий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элемент, который делает пешехода заметным для водителя на темной дороге. В некоторых странах пешеходы, особенно дети, чтобы максимально обезопасить себя, уже давно используют эти элементы пассивной безопасности. А в Великобритании, Эстонии, Франции, Норвегии и </a:t>
            </a:r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Беларусии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приняты законы об обязательном ношении </a:t>
            </a:r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световозвращающих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элементов при переходе дороги в темное время суток</a:t>
            </a:r>
            <a:endParaRPr lang="ru-RU" sz="2000" dirty="0"/>
          </a:p>
        </p:txBody>
      </p:sp>
      <p:pic>
        <p:nvPicPr>
          <p:cNvPr id="2050" name="Picture 2" descr="Картинки по запросу Фото световозвращающих элем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-1561" r="10744" b="1561"/>
          <a:stretch/>
        </p:blipFill>
        <p:spPr bwMode="auto">
          <a:xfrm>
            <a:off x="622503" y="1101404"/>
            <a:ext cx="5473497" cy="390472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5796" y="775916"/>
            <a:ext cx="40726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Световозвращатель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нужно крепить к верхней одежде, рюкзакам, сумкам, велосипедам так, чтобы при переходе через проезжую часть на него попадал свет фар автомобилей, и он всегда был виден водителю. Для этого </a:t>
            </a:r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световозвращатель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должен свободно свисать на шнурке. Рекомендуется крепить </a:t>
            </a:r>
            <a:r>
              <a:rPr lang="ru-RU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световозвращатели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</a:rPr>
              <a:t> с двух сторон одежды, чтобы он был виден водителям, как встречного, так и попутного транспорта.</a:t>
            </a:r>
            <a:endParaRPr lang="ru-RU" sz="2000" dirty="0"/>
          </a:p>
        </p:txBody>
      </p:sp>
      <p:pic>
        <p:nvPicPr>
          <p:cNvPr id="3074" name="Picture 2" descr="Картинки по запросу Фото световозвращающих эле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3" y="775916"/>
            <a:ext cx="6109038" cy="523314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467" y="885217"/>
            <a:ext cx="5836595" cy="4572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83" y="252919"/>
            <a:ext cx="4273685" cy="58365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891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222" y="525294"/>
            <a:ext cx="4766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Ламинирующая пленка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пленка на клеевой основе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капроновая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Дырокол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6" y="525294"/>
            <a:ext cx="3735421" cy="24513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96" y="3458080"/>
            <a:ext cx="3443591" cy="24368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28" y="3458080"/>
            <a:ext cx="3657600" cy="24368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3458079"/>
            <a:ext cx="3754877" cy="24368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54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4" y="255300"/>
            <a:ext cx="5226996" cy="57198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6392" y="1116579"/>
            <a:ext cx="5719866" cy="399730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23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2" y="486383"/>
            <a:ext cx="3852267" cy="54085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80" y="486383"/>
            <a:ext cx="3787301" cy="54085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5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94" y="1113714"/>
            <a:ext cx="5739319" cy="402248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55" y="1113714"/>
            <a:ext cx="3048058" cy="402248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6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273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tahoma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2019-12-23T01:57:29Z</dcterms:created>
  <dcterms:modified xsi:type="dcterms:W3CDTF">2020-07-08T05:09:08Z</dcterms:modified>
</cp:coreProperties>
</file>