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2"/>
  </p:notesMasterIdLst>
  <p:sldIdLst>
    <p:sldId id="258" r:id="rId2"/>
    <p:sldId id="256" r:id="rId3"/>
    <p:sldId id="257" r:id="rId4"/>
    <p:sldId id="259" r:id="rId5"/>
    <p:sldId id="260" r:id="rId6"/>
    <p:sldId id="263" r:id="rId7"/>
    <p:sldId id="265" r:id="rId8"/>
    <p:sldId id="264" r:id="rId9"/>
    <p:sldId id="267" r:id="rId10"/>
    <p:sldId id="277" r:id="rId11"/>
    <p:sldId id="278" r:id="rId12"/>
    <p:sldId id="279" r:id="rId13"/>
    <p:sldId id="280" r:id="rId14"/>
    <p:sldId id="282" r:id="rId15"/>
    <p:sldId id="283" r:id="rId16"/>
    <p:sldId id="285" r:id="rId17"/>
    <p:sldId id="286" r:id="rId18"/>
    <p:sldId id="270" r:id="rId19"/>
    <p:sldId id="262" r:id="rId20"/>
    <p:sldId id="287" r:id="rId21"/>
    <p:sldId id="261" r:id="rId22"/>
    <p:sldId id="268" r:id="rId23"/>
    <p:sldId id="269" r:id="rId24"/>
    <p:sldId id="271" r:id="rId25"/>
    <p:sldId id="288" r:id="rId26"/>
    <p:sldId id="289" r:id="rId27"/>
    <p:sldId id="290" r:id="rId28"/>
    <p:sldId id="266" r:id="rId29"/>
    <p:sldId id="272" r:id="rId30"/>
    <p:sldId id="292" r:id="rId3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48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6F50F8D-D2DC-44D2-9C12-AA9E50C20E7E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DCD1A9-B22B-46C1-B4AB-AC592AD6E71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205500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7DCD1A9-B22B-46C1-B4AB-AC592AD6E714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15341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AA6D-9448-41AF-83E4-E77614CE7B2E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C241-A4EC-4CEF-9205-6554407CB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5323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000">
        <p:fade/>
      </p:transition>
    </mc:Choice>
    <mc:Fallback>
      <p:transition advTm="40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AA6D-9448-41AF-83E4-E77614CE7B2E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C241-A4EC-4CEF-9205-6554407CB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6161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000">
        <p:fade/>
      </p:transition>
    </mc:Choice>
    <mc:Fallback>
      <p:transition advTm="40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AA6D-9448-41AF-83E4-E77614CE7B2E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C241-A4EC-4CEF-9205-6554407CB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80341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000">
        <p:fade/>
      </p:transition>
    </mc:Choice>
    <mc:Fallback>
      <p:transition advTm="40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AA6D-9448-41AF-83E4-E77614CE7B2E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C241-A4EC-4CEF-9205-6554407CB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7797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000">
        <p:fade/>
      </p:transition>
    </mc:Choice>
    <mc:Fallback>
      <p:transition advTm="40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AA6D-9448-41AF-83E4-E77614CE7B2E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C241-A4EC-4CEF-9205-6554407CB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8119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000">
        <p:fade/>
      </p:transition>
    </mc:Choice>
    <mc:Fallback>
      <p:transition advTm="40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AA6D-9448-41AF-83E4-E77614CE7B2E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C241-A4EC-4CEF-9205-6554407CB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6225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000">
        <p:fade/>
      </p:transition>
    </mc:Choice>
    <mc:Fallback>
      <p:transition advTm="40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AA6D-9448-41AF-83E4-E77614CE7B2E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C241-A4EC-4CEF-9205-6554407CB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277859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000">
        <p:fade/>
      </p:transition>
    </mc:Choice>
    <mc:Fallback>
      <p:transition advTm="40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AA6D-9448-41AF-83E4-E77614CE7B2E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C241-A4EC-4CEF-9205-6554407CB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462858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000">
        <p:fade/>
      </p:transition>
    </mc:Choice>
    <mc:Fallback>
      <p:transition advTm="40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AA6D-9448-41AF-83E4-E77614CE7B2E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C241-A4EC-4CEF-9205-6554407CB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0038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000">
        <p:fade/>
      </p:transition>
    </mc:Choice>
    <mc:Fallback>
      <p:transition advTm="40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AA6D-9448-41AF-83E4-E77614CE7B2E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C241-A4EC-4CEF-9205-6554407CB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61667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000">
        <p:fade/>
      </p:transition>
    </mc:Choice>
    <mc:Fallback>
      <p:transition advTm="40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16AA6D-9448-41AF-83E4-E77614CE7B2E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350C241-A4EC-4CEF-9205-6554407CB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41368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000">
        <p:fade/>
      </p:transition>
    </mc:Choice>
    <mc:Fallback>
      <p:transition advTm="40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16AA6D-9448-41AF-83E4-E77614CE7B2E}" type="datetimeFigureOut">
              <a:rPr lang="ru-RU" smtClean="0"/>
              <a:t>06.05.2019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50C241-A4EC-4CEF-9205-6554407CB3B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32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>
    <mc:Choice xmlns:p14="http://schemas.microsoft.com/office/powerpoint/2010/main" Requires="p14">
      <p:transition p14:dur="250" advTm="40000">
        <p:fade/>
      </p:transition>
    </mc:Choice>
    <mc:Fallback>
      <p:transition advTm="40000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openxmlformats.org/officeDocument/2006/relationships/image" Target="../media/image1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openxmlformats.org/officeDocument/2006/relationships/image" Target="../media/image12.jpg"/><Relationship Id="rId4" Type="http://schemas.openxmlformats.org/officeDocument/2006/relationships/image" Target="../media/image11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2.png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2.png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5" Type="http://schemas.openxmlformats.org/officeDocument/2006/relationships/image" Target="../media/image2.png"/><Relationship Id="rId4" Type="http://schemas.openxmlformats.org/officeDocument/2006/relationships/image" Target="../media/image1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5" Type="http://schemas.openxmlformats.org/officeDocument/2006/relationships/image" Target="../media/image2.png"/><Relationship Id="rId4" Type="http://schemas.openxmlformats.org/officeDocument/2006/relationships/image" Target="../media/image1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2.png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2.png"/><Relationship Id="rId4" Type="http://schemas.openxmlformats.org/officeDocument/2006/relationships/image" Target="../media/image19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2.png"/><Relationship Id="rId4" Type="http://schemas.openxmlformats.org/officeDocument/2006/relationships/image" Target="../media/image2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2.png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2.png"/><Relationship Id="rId4" Type="http://schemas.openxmlformats.org/officeDocument/2006/relationships/image" Target="../media/image22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2.png"/><Relationship Id="rId4" Type="http://schemas.openxmlformats.org/officeDocument/2006/relationships/image" Target="../media/image23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2.png"/><Relationship Id="rId4" Type="http://schemas.openxmlformats.org/officeDocument/2006/relationships/image" Target="../media/image2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2.png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2.png"/><Relationship Id="rId4" Type="http://schemas.openxmlformats.org/officeDocument/2006/relationships/image" Target="../media/image2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2.png"/><Relationship Id="rId4" Type="http://schemas.openxmlformats.org/officeDocument/2006/relationships/image" Target="../media/image27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2.png"/><Relationship Id="rId4" Type="http://schemas.openxmlformats.org/officeDocument/2006/relationships/image" Target="../media/image2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2.png"/><Relationship Id="rId4" Type="http://schemas.openxmlformats.org/officeDocument/2006/relationships/image" Target="../media/image29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2.png"/><Relationship Id="rId4" Type="http://schemas.openxmlformats.org/officeDocument/2006/relationships/image" Target="../media/image3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2.png"/><Relationship Id="rId4" Type="http://schemas.openxmlformats.org/officeDocument/2006/relationships/image" Target="../media/image3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2.png"/><Relationship Id="rId4" Type="http://schemas.openxmlformats.org/officeDocument/2006/relationships/image" Target="../media/image4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2.pn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2.png"/><Relationship Id="rId4" Type="http://schemas.openxmlformats.org/officeDocument/2006/relationships/image" Target="../media/image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2.png"/><Relationship Id="rId4" Type="http://schemas.openxmlformats.org/officeDocument/2006/relationships/image" Target="../media/image8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2.png"/><Relationship Id="rId4" Type="http://schemas.openxmlformats.org/officeDocument/2006/relationships/image" Target="../media/image9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2.png"/><Relationship Id="rId4" Type="http://schemas.openxmlformats.org/officeDocument/2006/relationships/image" Target="../media/image10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57200"/>
            <a:ext cx="12192000" cy="7315200"/>
          </a:xfrm>
          <a:prstGeom prst="rect">
            <a:avLst/>
          </a:prstGeom>
          <a:scene3d>
            <a:camera prst="orthographicFront">
              <a:rot lat="0" lon="21299999" rev="0"/>
            </a:camera>
            <a:lightRig rig="threePt" dir="t"/>
          </a:scene3d>
        </p:spPr>
      </p:pic>
      <p:sp>
        <p:nvSpPr>
          <p:cNvPr id="3" name="Прямоугольник 2"/>
          <p:cNvSpPr/>
          <p:nvPr/>
        </p:nvSpPr>
        <p:spPr>
          <a:xfrm>
            <a:off x="3011115" y="399233"/>
            <a:ext cx="6169767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</a:rPr>
              <a:t>ПРОФЕССИЯ</a:t>
            </a:r>
            <a:endParaRPr lang="ru-RU" sz="8800" b="1" cap="none" spc="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3192318" y="4751530"/>
            <a:ext cx="5807360" cy="1446550"/>
          </a:xfrm>
          <a:prstGeom prst="rect">
            <a:avLst/>
          </a:prstGeom>
          <a:noFill/>
          <a:scene3d>
            <a:camera prst="orthographicFront">
              <a:rot lat="0" lon="0" rev="0"/>
            </a:camera>
            <a:lightRig rig="threePt" dir="t"/>
          </a:scene3d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1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ВЕТЕРИНАР</a:t>
            </a:r>
            <a:endParaRPr lang="ru-RU" sz="88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1">
                  <a:lumMod val="75000"/>
                </a:schemeClr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706347" y="6327985"/>
            <a:ext cx="8608127" cy="52322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2800" b="0" cap="none" spc="0" dirty="0" smtClean="0">
                <a:ln w="0"/>
                <a:solidFill>
                  <a:srgbClr val="000099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МБДОУ №15 «Ласточка» Мальцева Надежда Павловна</a:t>
            </a:r>
            <a:endParaRPr lang="ru-RU" sz="2800" b="0" cap="none" spc="0" dirty="0">
              <a:ln w="0"/>
              <a:solidFill>
                <a:srgbClr val="000099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0" name="Звук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628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9295">
        <p:fade/>
      </p:transition>
    </mc:Choice>
    <mc:Fallback>
      <p:transition advTm="1929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6024282" cy="6858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4282" y="-1"/>
            <a:ext cx="6167718" cy="7297271"/>
          </a:xfrm>
          <a:prstGeom prst="rect">
            <a:avLst/>
          </a:prstGeom>
        </p:spPr>
      </p:pic>
      <p:pic>
        <p:nvPicPr>
          <p:cNvPr id="7" name="Звук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67733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068">
        <p:fade/>
      </p:transition>
    </mc:Choice>
    <mc:Fallback>
      <p:transition advTm="1006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353365" cy="7835153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95942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2171">
        <p:fade/>
      </p:transition>
    </mc:Choice>
    <mc:Fallback>
      <p:transition advTm="2217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491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5816">
        <p:fade/>
      </p:transition>
    </mc:Choice>
    <mc:Fallback>
      <p:transition advTm="2581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1846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9089">
        <p:fade/>
      </p:transition>
    </mc:Choice>
    <mc:Fallback>
      <p:transition advTm="2908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62177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5478">
        <p:fade/>
      </p:transition>
    </mc:Choice>
    <mc:Fallback>
      <p:transition advTm="2547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8769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6352">
        <p:fade/>
      </p:transition>
    </mc:Choice>
    <mc:Fallback>
      <p:transition advTm="263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1435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1182">
        <p:fade/>
      </p:transition>
    </mc:Choice>
    <mc:Fallback>
      <p:transition advTm="2118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52761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3723">
        <p:fade/>
      </p:transition>
    </mc:Choice>
    <mc:Fallback>
      <p:transition advTm="2372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028329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62479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2461">
        <p:fade/>
      </p:transition>
    </mc:Choice>
    <mc:Fallback>
      <p:transition advTm="3246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43" y="1"/>
            <a:ext cx="12347643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6104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2704">
        <p:fade/>
      </p:transition>
    </mc:Choice>
    <mc:Fallback>
      <p:transition advTm="1270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5644" y="-525294"/>
            <a:ext cx="12347643" cy="9572017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7552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4417">
        <p:fade/>
      </p:transition>
    </mc:Choice>
    <mc:Fallback>
      <p:transition advTm="1441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2000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4946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0613">
        <p:fade/>
      </p:transition>
    </mc:Choice>
    <mc:Fallback>
      <p:transition advTm="106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9951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9376">
        <p:fade/>
      </p:transition>
    </mc:Choice>
    <mc:Fallback>
      <p:transition advTm="937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7999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3054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5152">
        <p:fade/>
      </p:transition>
    </mc:Choice>
    <mc:Fallback>
      <p:transition advTm="515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5506" y="0"/>
            <a:ext cx="12317506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3998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594">
        <p:fade/>
      </p:transition>
    </mc:Choice>
    <mc:Fallback>
      <p:transition advTm="359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9348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6073">
        <p:fade/>
      </p:transition>
    </mc:Choice>
    <mc:Fallback>
      <p:transition advTm="607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443012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60896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5969">
        <p:fade/>
      </p:transition>
    </mc:Choice>
    <mc:Fallback>
      <p:transition advTm="2596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988219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643">
        <p:fade/>
      </p:transition>
    </mc:Choice>
    <mc:Fallback>
      <p:transition advTm="2064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4" y="0"/>
            <a:ext cx="12389224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5059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2342">
        <p:fade/>
      </p:transition>
    </mc:Choice>
    <mc:Fallback>
      <p:transition advTm="12342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7117976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9613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36907">
        <p:fade/>
      </p:transition>
    </mc:Choice>
    <mc:Fallback>
      <p:transition advTm="3690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Звук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68766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1648">
        <p:fade/>
      </p:transition>
    </mc:Choice>
    <mc:Fallback>
      <p:transition advTm="2164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2374"/>
            <a:ext cx="12192000" cy="7130373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049740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8130">
        <p:fade/>
      </p:transition>
    </mc:Choice>
    <mc:Fallback>
      <p:transition advTm="1813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43435"/>
            <a:ext cx="12192000" cy="7261411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73593" y="5620888"/>
            <a:ext cx="11142794" cy="144655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8800" b="1" dirty="0" smtClean="0">
                <a:ln w="12700">
                  <a:solidFill>
                    <a:schemeClr val="accent1"/>
                  </a:solidFill>
                  <a:prstDash val="solid"/>
                </a:ln>
                <a:solidFill>
                  <a:srgbClr val="0070C0"/>
                </a:solidFill>
                <a:effectLst>
                  <a:outerShdw dist="38100" dir="2640000" algn="bl" rotWithShape="0">
                    <a:schemeClr val="accent1"/>
                  </a:outerShdw>
                </a:effectLst>
              </a:rPr>
              <a:t>Спасибо за внимание!</a:t>
            </a:r>
            <a:endParaRPr lang="ru-RU" sz="8800" b="1" cap="none" spc="0" dirty="0">
              <a:ln w="12700">
                <a:solidFill>
                  <a:schemeClr val="accent1"/>
                </a:solidFill>
                <a:prstDash val="solid"/>
              </a:ln>
              <a:solidFill>
                <a:srgbClr val="0070C0"/>
              </a:solidFill>
              <a:effectLst>
                <a:outerShdw dist="38100" dir="2640000" algn="bl" rotWithShape="0">
                  <a:schemeClr val="accent1"/>
                </a:outerShdw>
              </a:effectLst>
            </a:endParaRPr>
          </a:p>
        </p:txBody>
      </p:sp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59792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975">
        <p:fade/>
      </p:transition>
    </mc:Choice>
    <mc:Fallback>
      <p:transition advTm="49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179013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57427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14618">
        <p:fade/>
      </p:transition>
    </mc:Choice>
    <mc:Fallback>
      <p:transition advTm="146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4553" y="-642026"/>
            <a:ext cx="12192000" cy="8132323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2195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8245">
        <p:fade/>
      </p:transition>
    </mc:Choice>
    <mc:Fallback>
      <p:transition advTm="2824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651753"/>
            <a:ext cx="12192000" cy="8020741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404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20924">
        <p:fade/>
      </p:transition>
    </mc:Choice>
    <mc:Fallback>
      <p:transition advTm="20924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5506"/>
            <a:ext cx="12191999" cy="7153835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9009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018">
        <p:fade/>
      </p:transition>
    </mc:Choice>
    <mc:Fallback>
      <p:transition advTm="401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988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4706">
        <p:fade/>
      </p:transition>
    </mc:Choice>
    <mc:Fallback>
      <p:transition advTm="470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43482"/>
          </a:xfrm>
          <a:prstGeom prst="rect">
            <a:avLst/>
          </a:prstGeom>
        </p:spPr>
      </p:pic>
      <p:pic>
        <p:nvPicPr>
          <p:cNvPr id="6" name="Звук 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5929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 advTm="7788">
        <p:fade/>
      </p:transition>
    </mc:Choice>
    <mc:Fallback>
      <p:transition advTm="77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322</TotalTime>
  <Words>16</Words>
  <Application>Microsoft Office PowerPoint</Application>
  <PresentationFormat>Широкоэкранный</PresentationFormat>
  <Paragraphs>5</Paragraphs>
  <Slides>30</Slides>
  <Notes>1</Notes>
  <HiddenSlides>0</HiddenSlides>
  <MMClips>30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30</vt:i4>
      </vt:variant>
    </vt:vector>
  </HeadingPairs>
  <TitlesOfParts>
    <vt:vector size="34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Home</dc:creator>
  <cp:lastModifiedBy>Home</cp:lastModifiedBy>
  <cp:revision>23</cp:revision>
  <dcterms:created xsi:type="dcterms:W3CDTF">2019-05-05T10:14:40Z</dcterms:created>
  <dcterms:modified xsi:type="dcterms:W3CDTF">2019-05-06T15:01:44Z</dcterms:modified>
</cp:coreProperties>
</file>