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Детям о великой отечественной войне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4053" y="5582194"/>
            <a:ext cx="7891272" cy="1069848"/>
          </a:xfrm>
        </p:spPr>
        <p:txBody>
          <a:bodyPr>
            <a:noAutofit/>
          </a:bodyPr>
          <a:lstStyle/>
          <a:p>
            <a:pPr>
              <a:lnSpc>
                <a:spcPts val="1100"/>
              </a:lnSpc>
            </a:pPr>
            <a:r>
              <a:rPr lang="ru-RU" sz="1800" dirty="0">
                <a:solidFill>
                  <a:schemeClr val="bg1"/>
                </a:solidFill>
              </a:rPr>
              <a:t>Автор: воспитатель</a:t>
            </a:r>
          </a:p>
          <a:p>
            <a:pPr>
              <a:lnSpc>
                <a:spcPts val="11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Тарасова Анна Викторовна</a:t>
            </a:r>
          </a:p>
          <a:p>
            <a:pPr>
              <a:lnSpc>
                <a:spcPts val="1100"/>
              </a:lnSpc>
            </a:pPr>
            <a:r>
              <a:rPr lang="ru-RU" sz="1800" dirty="0">
                <a:solidFill>
                  <a:schemeClr val="bg1"/>
                </a:solidFill>
              </a:rPr>
              <a:t>г</a:t>
            </a:r>
            <a:r>
              <a:rPr lang="ru-RU" sz="1800" dirty="0" smtClean="0">
                <a:solidFill>
                  <a:schemeClr val="bg1"/>
                </a:solidFill>
              </a:rPr>
              <a:t>. Междуреченск</a:t>
            </a:r>
            <a:r>
              <a:rPr lang="ru-RU" sz="1800" dirty="0" smtClean="0">
                <a:solidFill>
                  <a:schemeClr val="bg1"/>
                </a:solidFill>
              </a:rPr>
              <a:t>, МБДОУ </a:t>
            </a:r>
            <a:r>
              <a:rPr lang="ru-RU" sz="1800" dirty="0" smtClean="0">
                <a:solidFill>
                  <a:schemeClr val="bg1"/>
                </a:solidFill>
              </a:rPr>
              <a:t>№ 46 </a:t>
            </a:r>
            <a:r>
              <a:rPr lang="ru-RU" sz="1800" dirty="0" smtClean="0">
                <a:solidFill>
                  <a:schemeClr val="bg1"/>
                </a:solidFill>
              </a:rPr>
              <a:t>«Золотой петушок»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80" y="3478696"/>
            <a:ext cx="2157942" cy="22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1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Могила </a:t>
            </a:r>
            <a:r>
              <a:rPr lang="ru-RU" dirty="0" smtClean="0"/>
              <a:t>неизвестного солдата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4674969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Могила Неизвестного солдата!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</a:t>
            </a:r>
            <a:r>
              <a:rPr lang="ru-RU" dirty="0"/>
              <a:t>, сколько их от Волги до Карпат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дыму сражений вырытых когда-то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Саперными </a:t>
            </a:r>
            <a:r>
              <a:rPr lang="ru-RU" dirty="0"/>
              <a:t>лопатами солдат.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Зеленый </a:t>
            </a:r>
            <a:r>
              <a:rPr lang="ru-RU" dirty="0"/>
              <a:t>горький холмик у дороги,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котором навсегда погребены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Мечты</a:t>
            </a:r>
            <a:r>
              <a:rPr lang="ru-RU" dirty="0"/>
              <a:t>, надежды, думы и тревоги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Безвестного </a:t>
            </a:r>
            <a:r>
              <a:rPr lang="ru-RU" dirty="0"/>
              <a:t>защитника страны.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Эдуард Асадов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339" y="5936243"/>
            <a:ext cx="880209" cy="921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79" y="2225671"/>
            <a:ext cx="5763399" cy="38422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729" y="2225671"/>
            <a:ext cx="5763399" cy="38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41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Памятник советскому солдату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7"/>
            <a:ext cx="4545761" cy="44682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Это было в мае, на рассвете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Нарастал у стен рейхстага бой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Девочку немецкую заметил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Наш </a:t>
            </a:r>
            <a:r>
              <a:rPr lang="ru-RU" dirty="0"/>
              <a:t>солдат на пыльной мостовой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 столба, дрожа, она стояла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голубых глазах застыл испуг.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куски свистящего </a:t>
            </a:r>
            <a:r>
              <a:rPr lang="ru-RU" dirty="0" smtClean="0"/>
              <a:t>металла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Смерть и муку сеяли </a:t>
            </a:r>
            <a:r>
              <a:rPr lang="ru-RU" dirty="0" smtClean="0"/>
              <a:t>вокруг.</a:t>
            </a:r>
          </a:p>
          <a:p>
            <a:pPr marL="0" indent="0">
              <a:buNone/>
            </a:pPr>
            <a:r>
              <a:rPr lang="ru-RU" dirty="0" smtClean="0"/>
              <a:t>Тут </a:t>
            </a:r>
            <a:r>
              <a:rPr lang="ru-RU" dirty="0"/>
              <a:t>он вспомнил, как, прощаясь летом,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 </a:t>
            </a:r>
            <a:r>
              <a:rPr lang="ru-RU" dirty="0"/>
              <a:t>свою дочурку целовал,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Может </a:t>
            </a:r>
            <a:r>
              <a:rPr lang="ru-RU" dirty="0"/>
              <a:t>быть, отец девчонки </a:t>
            </a:r>
            <a:r>
              <a:rPr lang="ru-RU" dirty="0" smtClean="0"/>
              <a:t>этой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Дочь его родную расстрелял</a:t>
            </a:r>
            <a:r>
              <a:rPr lang="ru-RU" dirty="0" smtClean="0"/>
              <a:t>…</a:t>
            </a:r>
          </a:p>
          <a:p>
            <a:pPr marL="0" indent="0">
              <a:buNone/>
            </a:pPr>
            <a:r>
              <a:rPr lang="ru-RU" b="1" i="1" dirty="0" smtClean="0"/>
              <a:t>Георгий Рублёв</a:t>
            </a:r>
            <a:endParaRPr lang="ru-RU" b="1" i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339" y="5936243"/>
            <a:ext cx="880209" cy="921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09" y="1179442"/>
            <a:ext cx="3618568" cy="5514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09" y="1179443"/>
            <a:ext cx="3618568" cy="551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23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День Победы над фашизмом</a:t>
            </a:r>
            <a:br>
              <a:rPr lang="ru-RU" dirty="0"/>
            </a:br>
            <a:r>
              <a:rPr lang="ru-RU" dirty="0"/>
              <a:t>9 мая 1945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3730752" cy="40507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Майский праздник –</a:t>
            </a:r>
            <a:br>
              <a:rPr lang="ru-RU" dirty="0"/>
            </a:br>
            <a:r>
              <a:rPr lang="ru-RU" dirty="0"/>
              <a:t>День Победы</a:t>
            </a:r>
            <a:br>
              <a:rPr lang="ru-RU" dirty="0"/>
            </a:br>
            <a:r>
              <a:rPr lang="ru-RU" dirty="0"/>
              <a:t>Отмечает вся страна.</a:t>
            </a:r>
            <a:br>
              <a:rPr lang="ru-RU" dirty="0"/>
            </a:br>
            <a:r>
              <a:rPr lang="ru-RU" dirty="0"/>
              <a:t>Надевают наши деды</a:t>
            </a:r>
            <a:br>
              <a:rPr lang="ru-RU" dirty="0"/>
            </a:br>
            <a:r>
              <a:rPr lang="ru-RU" dirty="0"/>
              <a:t>Боевые ордена.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Их с утра зовёт дорога</a:t>
            </a:r>
            <a:br>
              <a:rPr lang="ru-RU" dirty="0"/>
            </a:br>
            <a:r>
              <a:rPr lang="ru-RU" dirty="0"/>
              <a:t>На торжественный парад.</a:t>
            </a:r>
            <a:br>
              <a:rPr lang="ru-RU" dirty="0"/>
            </a:br>
            <a:r>
              <a:rPr lang="ru-RU" dirty="0"/>
              <a:t>И задумчиво с порога</a:t>
            </a:r>
            <a:br>
              <a:rPr lang="ru-RU" dirty="0"/>
            </a:br>
            <a:r>
              <a:rPr lang="ru-RU" dirty="0" smtClean="0"/>
              <a:t>Вслед </a:t>
            </a:r>
            <a:r>
              <a:rPr lang="ru-RU" dirty="0"/>
              <a:t>им бабушки глядят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b="1" i="1" dirty="0" smtClean="0"/>
              <a:t>Тимофей </a:t>
            </a:r>
            <a:r>
              <a:rPr lang="ru-RU" b="1" i="1" dirty="0"/>
              <a:t>Белозёров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339" y="5936243"/>
            <a:ext cx="880209" cy="921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77" y="2060712"/>
            <a:ext cx="6173261" cy="4111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75" y="2060712"/>
            <a:ext cx="6173260" cy="41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3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Великая отечественная война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773539"/>
            <a:ext cx="4535822" cy="4637200"/>
          </a:xfrm>
        </p:spPr>
        <p:txBody>
          <a:bodyPr>
            <a:normAutofit/>
          </a:bodyPr>
          <a:lstStyle/>
          <a:p>
            <a:r>
              <a:rPr lang="ru-RU" dirty="0"/>
              <a:t>Мой прадед</a:t>
            </a:r>
            <a:br>
              <a:rPr lang="ru-RU" dirty="0"/>
            </a:br>
            <a:r>
              <a:rPr lang="ru-RU" dirty="0"/>
              <a:t>Рассказывал мне о войне.</a:t>
            </a:r>
            <a:br>
              <a:rPr lang="ru-RU" dirty="0"/>
            </a:br>
            <a:r>
              <a:rPr lang="ru-RU" dirty="0"/>
              <a:t>Как в танке сражались,</a:t>
            </a:r>
            <a:br>
              <a:rPr lang="ru-RU" dirty="0"/>
            </a:br>
            <a:r>
              <a:rPr lang="ru-RU" dirty="0"/>
              <a:t>Горели в огне,</a:t>
            </a:r>
            <a:br>
              <a:rPr lang="ru-RU" dirty="0"/>
            </a:br>
            <a:r>
              <a:rPr lang="ru-RU" dirty="0"/>
              <a:t>Теряли друзей,</a:t>
            </a:r>
            <a:br>
              <a:rPr lang="ru-RU" dirty="0"/>
            </a:br>
            <a:r>
              <a:rPr lang="ru-RU" dirty="0"/>
              <a:t>Защищая страну.</a:t>
            </a:r>
            <a:br>
              <a:rPr lang="ru-RU" dirty="0"/>
            </a:br>
            <a:r>
              <a:rPr lang="ru-RU" dirty="0"/>
              <a:t>Победа пришла</a:t>
            </a:r>
            <a:br>
              <a:rPr lang="ru-RU" dirty="0"/>
            </a:br>
            <a:r>
              <a:rPr lang="ru-RU" dirty="0"/>
              <a:t>В Сорок пятом году!</a:t>
            </a:r>
          </a:p>
          <a:p>
            <a:r>
              <a:rPr lang="ru-RU" dirty="0"/>
              <a:t>Вечернее небо,</a:t>
            </a:r>
            <a:br>
              <a:rPr lang="ru-RU" dirty="0"/>
            </a:br>
            <a:r>
              <a:rPr lang="ru-RU" dirty="0"/>
              <a:t>Победы салют.</a:t>
            </a:r>
            <a:br>
              <a:rPr lang="ru-RU" dirty="0"/>
            </a:br>
            <a:r>
              <a:rPr lang="ru-RU" dirty="0"/>
              <a:t>Солдаты России</a:t>
            </a:r>
            <a:br>
              <a:rPr lang="ru-RU" dirty="0"/>
            </a:br>
            <a:r>
              <a:rPr lang="ru-RU" dirty="0"/>
              <a:t>Наш сон берегут.</a:t>
            </a:r>
            <a:br>
              <a:rPr lang="ru-RU" dirty="0"/>
            </a:br>
            <a:r>
              <a:rPr lang="ru-RU" dirty="0"/>
              <a:t>Я вырасту —</a:t>
            </a:r>
            <a:br>
              <a:rPr lang="ru-RU" dirty="0"/>
            </a:br>
            <a:r>
              <a:rPr lang="ru-RU" dirty="0"/>
              <a:t>Детям своим расскажу,</a:t>
            </a:r>
            <a:br>
              <a:rPr lang="ru-RU" dirty="0"/>
            </a:br>
            <a:r>
              <a:rPr lang="ru-RU" dirty="0"/>
              <a:t>Как прадеды их</a:t>
            </a:r>
            <a:br>
              <a:rPr lang="ru-RU" dirty="0"/>
            </a:br>
            <a:r>
              <a:rPr lang="ru-RU" dirty="0"/>
              <a:t>Защищали страну!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339" y="5936243"/>
            <a:ext cx="880209" cy="921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83" y="2236945"/>
            <a:ext cx="6391721" cy="4173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27" y="2236945"/>
            <a:ext cx="6391721" cy="41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2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798983"/>
            <a:ext cx="4426491" cy="4373217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22 июня 1941 </a:t>
            </a:r>
            <a:r>
              <a:rPr lang="ru-RU" b="1" dirty="0" smtClean="0"/>
              <a:t>года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Тот самый длинный день в году</a:t>
            </a:r>
            <a:br>
              <a:rPr lang="ru-RU" dirty="0"/>
            </a:br>
            <a:r>
              <a:rPr lang="ru-RU" dirty="0"/>
              <a:t>С его безоблачной погодой</a:t>
            </a:r>
            <a:br>
              <a:rPr lang="ru-RU" dirty="0"/>
            </a:br>
            <a:r>
              <a:rPr lang="ru-RU" dirty="0"/>
              <a:t>Нам выдал общую беду</a:t>
            </a:r>
            <a:br>
              <a:rPr lang="ru-RU" dirty="0"/>
            </a:br>
            <a:r>
              <a:rPr lang="ru-RU" dirty="0"/>
              <a:t>На всех, на все четыре года.</a:t>
            </a:r>
            <a:br>
              <a:rPr lang="ru-RU" dirty="0"/>
            </a:br>
            <a:r>
              <a:rPr lang="ru-RU" dirty="0"/>
              <a:t>Она такой вдавила след</a:t>
            </a:r>
            <a:br>
              <a:rPr lang="ru-RU" dirty="0"/>
            </a:br>
            <a:r>
              <a:rPr lang="ru-RU" dirty="0"/>
              <a:t>И стольких наземь положила,</a:t>
            </a:r>
            <a:br>
              <a:rPr lang="ru-RU" dirty="0"/>
            </a:br>
            <a:r>
              <a:rPr lang="ru-RU" dirty="0"/>
              <a:t>Что двадцать лет и тридцать лет</a:t>
            </a:r>
            <a:br>
              <a:rPr lang="ru-RU" dirty="0"/>
            </a:br>
            <a:r>
              <a:rPr lang="ru-RU" dirty="0"/>
              <a:t>Живым не верится, что живы.</a:t>
            </a:r>
            <a:br>
              <a:rPr lang="ru-RU" dirty="0"/>
            </a:br>
            <a:r>
              <a:rPr lang="ru-RU" dirty="0"/>
              <a:t>И к мертвым выправив билет,</a:t>
            </a:r>
            <a:br>
              <a:rPr lang="ru-RU" dirty="0"/>
            </a:br>
            <a:r>
              <a:rPr lang="ru-RU" dirty="0"/>
              <a:t>Всё едет кто-нибудь из близких</a:t>
            </a:r>
            <a:br>
              <a:rPr lang="ru-RU" dirty="0"/>
            </a:br>
            <a:r>
              <a:rPr lang="ru-RU" dirty="0"/>
              <a:t>И время добавляет в списки</a:t>
            </a:r>
            <a:br>
              <a:rPr lang="ru-RU" dirty="0"/>
            </a:br>
            <a:r>
              <a:rPr lang="ru-RU" dirty="0"/>
              <a:t>Еще кого-то, кого-то нет</a:t>
            </a:r>
            <a:r>
              <a:rPr lang="ru-RU" dirty="0" smtClean="0"/>
              <a:t>...</a:t>
            </a:r>
          </a:p>
          <a:p>
            <a:pPr marL="0" indent="0">
              <a:buNone/>
            </a:pPr>
            <a:r>
              <a:rPr lang="ru-RU" b="1" i="1" dirty="0" smtClean="0"/>
              <a:t>Константин </a:t>
            </a:r>
            <a:r>
              <a:rPr lang="ru-RU" b="1" i="1" dirty="0"/>
              <a:t>Симонов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339" y="5936243"/>
            <a:ext cx="880209" cy="921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39" y="2093976"/>
            <a:ext cx="6096000" cy="4067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39" y="2077402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68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Война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7" y="1488814"/>
            <a:ext cx="3671117" cy="43135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Сигнал тревоги Над</a:t>
            </a:r>
          </a:p>
          <a:p>
            <a:pPr marL="0" indent="0">
              <a:buNone/>
            </a:pPr>
            <a:r>
              <a:rPr lang="ru-RU" dirty="0"/>
              <a:t>страной: Подкрался враг,</a:t>
            </a:r>
          </a:p>
          <a:p>
            <a:pPr marL="0" indent="0">
              <a:buNone/>
            </a:pPr>
            <a:r>
              <a:rPr lang="ru-RU" dirty="0"/>
              <a:t>Как вор ночной. Идёт на</a:t>
            </a:r>
          </a:p>
          <a:p>
            <a:pPr marL="0" indent="0">
              <a:buNone/>
            </a:pPr>
            <a:r>
              <a:rPr lang="ru-RU" dirty="0"/>
              <a:t>наши города Фашистов</a:t>
            </a:r>
          </a:p>
          <a:p>
            <a:pPr marL="0" indent="0">
              <a:buNone/>
            </a:pPr>
            <a:r>
              <a:rPr lang="ru-RU" dirty="0"/>
              <a:t>чёрная орда. Но мы</a:t>
            </a:r>
          </a:p>
          <a:p>
            <a:pPr marL="0" indent="0">
              <a:buNone/>
            </a:pPr>
            <a:r>
              <a:rPr lang="ru-RU" dirty="0"/>
              <a:t>врага отбросим так, Так</a:t>
            </a:r>
          </a:p>
          <a:p>
            <a:pPr marL="0" indent="0">
              <a:buNone/>
            </a:pPr>
            <a:r>
              <a:rPr lang="ru-RU" dirty="0"/>
              <a:t>наша ненависть крепка,</a:t>
            </a:r>
          </a:p>
          <a:p>
            <a:pPr marL="0" indent="0">
              <a:buNone/>
            </a:pPr>
            <a:r>
              <a:rPr lang="ru-RU" dirty="0"/>
              <a:t>Что даты нынешних атак</a:t>
            </a:r>
          </a:p>
          <a:p>
            <a:pPr marL="0" indent="0">
              <a:buNone/>
            </a:pPr>
            <a:r>
              <a:rPr lang="ru-RU" dirty="0"/>
              <a:t>Народ прославит на века.</a:t>
            </a:r>
          </a:p>
          <a:p>
            <a:pPr marL="0" indent="0">
              <a:buNone/>
            </a:pPr>
            <a:r>
              <a:rPr lang="ru-RU" b="1" i="1" dirty="0" smtClean="0"/>
              <a:t>Агния </a:t>
            </a:r>
            <a:r>
              <a:rPr lang="ru-RU" b="1" i="1" dirty="0" err="1" smtClean="0"/>
              <a:t>Барто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339" y="5936243"/>
            <a:ext cx="880209" cy="921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83" y="1456635"/>
            <a:ext cx="6916982" cy="4347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22" y="1456635"/>
            <a:ext cx="6910444" cy="43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3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Битва за </a:t>
            </a:r>
            <a:r>
              <a:rPr lang="ru-RU" dirty="0" smtClean="0"/>
              <a:t>Москву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4267465" cy="405079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Штыки </a:t>
            </a:r>
            <a:r>
              <a:rPr lang="ru-RU" dirty="0"/>
              <a:t>от стужи побелели,</a:t>
            </a:r>
            <a:br>
              <a:rPr lang="ru-RU" dirty="0"/>
            </a:br>
            <a:r>
              <a:rPr lang="ru-RU" dirty="0"/>
              <a:t>Снега мерцали синевой.</a:t>
            </a:r>
            <a:br>
              <a:rPr lang="ru-RU" dirty="0"/>
            </a:br>
            <a:r>
              <a:rPr lang="ru-RU" dirty="0"/>
              <a:t>Мы, в первый раз надев шинели,</a:t>
            </a:r>
            <a:br>
              <a:rPr lang="ru-RU" dirty="0"/>
            </a:br>
            <a:r>
              <a:rPr lang="ru-RU" dirty="0"/>
              <a:t>Сурово бились под Москвой.</a:t>
            </a:r>
            <a:br>
              <a:rPr lang="ru-RU" dirty="0"/>
            </a:br>
            <a:r>
              <a:rPr lang="ru-RU" dirty="0"/>
              <a:t>Безусые, почти что дети,</a:t>
            </a:r>
            <a:br>
              <a:rPr lang="ru-RU" dirty="0"/>
            </a:br>
            <a:r>
              <a:rPr lang="ru-RU" dirty="0"/>
              <a:t>Мы знали в яростный тот год,</a:t>
            </a:r>
            <a:br>
              <a:rPr lang="ru-RU" dirty="0"/>
            </a:br>
            <a:r>
              <a:rPr lang="ru-RU" dirty="0"/>
              <a:t>Что вместо нас никто на свете</a:t>
            </a:r>
            <a:br>
              <a:rPr lang="ru-RU" dirty="0"/>
            </a:br>
            <a:r>
              <a:rPr lang="ru-RU" dirty="0"/>
              <a:t>За этот город не умрет.</a:t>
            </a:r>
            <a:br>
              <a:rPr lang="ru-RU" dirty="0"/>
            </a:br>
            <a:r>
              <a:rPr lang="ru-RU" b="1" i="1" dirty="0"/>
              <a:t>Игорь Иванов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339" y="5936243"/>
            <a:ext cx="880209" cy="921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86" y="2093976"/>
            <a:ext cx="565785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89" y="2126243"/>
            <a:ext cx="56578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24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Блокада Ленинграда</a:t>
            </a:r>
            <a:br>
              <a:rPr lang="ru-RU" dirty="0"/>
            </a:br>
            <a:r>
              <a:rPr lang="ru-RU" dirty="0"/>
              <a:t>сентябрь 1941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4267465" cy="4050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Ленинград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Весна идет, и ночь идет к рассвету.</a:t>
            </a:r>
          </a:p>
          <a:p>
            <a:pPr marL="0" indent="0">
              <a:buNone/>
            </a:pPr>
            <a:r>
              <a:rPr lang="ru-RU" dirty="0"/>
              <a:t>Мы все теперь узнали на века:</a:t>
            </a:r>
          </a:p>
          <a:p>
            <a:pPr marL="0" indent="0">
              <a:buNone/>
            </a:pPr>
            <a:r>
              <a:rPr lang="ru-RU" dirty="0"/>
              <a:t>И цену хлеба – если хлеба нету,</a:t>
            </a:r>
          </a:p>
          <a:p>
            <a:pPr marL="0" indent="0">
              <a:buNone/>
            </a:pPr>
            <a:r>
              <a:rPr lang="ru-RU" dirty="0"/>
              <a:t>И цену жизни – если смерть близка.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И деревень обугленные трубы,</a:t>
            </a:r>
          </a:p>
          <a:p>
            <a:pPr marL="0" indent="0">
              <a:buNone/>
            </a:pPr>
            <a:r>
              <a:rPr lang="ru-RU" dirty="0"/>
              <a:t>И мирный луг, где выжжена трава,</a:t>
            </a:r>
          </a:p>
          <a:p>
            <a:pPr marL="0" indent="0">
              <a:buNone/>
            </a:pPr>
            <a:r>
              <a:rPr lang="ru-RU" dirty="0"/>
              <a:t>И схватки рукопашные, и трупы</a:t>
            </a:r>
          </a:p>
          <a:p>
            <a:pPr marL="0" indent="0">
              <a:buNone/>
            </a:pPr>
            <a:r>
              <a:rPr lang="ru-RU" dirty="0"/>
              <a:t>В снегах противотанкового рва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i="1" dirty="0" smtClean="0"/>
              <a:t>Александр </a:t>
            </a:r>
            <a:r>
              <a:rPr lang="ru-RU" b="1" i="1" dirty="0" err="1"/>
              <a:t>Гитович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339" y="5936243"/>
            <a:ext cx="880209" cy="921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10" y="2121408"/>
            <a:ext cx="5791106" cy="36300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99" y="2093976"/>
            <a:ext cx="5834870" cy="36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70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Блокада Ленинграда</a:t>
            </a:r>
            <a:br>
              <a:rPr lang="ru-RU" dirty="0"/>
            </a:br>
            <a:r>
              <a:rPr lang="ru-RU" dirty="0"/>
              <a:t>прорвана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3899717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27 января 1944 года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в ночи </a:t>
            </a:r>
            <a:r>
              <a:rPr lang="ru-RU" dirty="0" smtClean="0"/>
              <a:t>январской,</a:t>
            </a:r>
          </a:p>
          <a:p>
            <a:pPr marL="0" indent="0">
              <a:buNone/>
            </a:pPr>
            <a:r>
              <a:rPr lang="ru-RU" dirty="0" smtClean="0"/>
              <a:t>беззвездной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smtClean="0"/>
              <a:t>Сам </a:t>
            </a:r>
            <a:r>
              <a:rPr lang="ru-RU" dirty="0"/>
              <a:t>дивясь небывалой </a:t>
            </a:r>
            <a:r>
              <a:rPr lang="ru-RU" dirty="0" smtClean="0"/>
              <a:t>судьбе,</a:t>
            </a:r>
          </a:p>
          <a:p>
            <a:pPr marL="0" indent="0">
              <a:buNone/>
            </a:pPr>
            <a:r>
              <a:rPr lang="ru-RU" dirty="0" smtClean="0"/>
              <a:t>Возвращенный </a:t>
            </a:r>
            <a:r>
              <a:rPr lang="ru-RU" dirty="0"/>
              <a:t>из смертной</a:t>
            </a:r>
          </a:p>
          <a:p>
            <a:pPr marL="0" indent="0">
              <a:buNone/>
            </a:pPr>
            <a:r>
              <a:rPr lang="ru-RU" dirty="0"/>
              <a:t>бездны,</a:t>
            </a:r>
          </a:p>
          <a:p>
            <a:pPr marL="0" indent="0">
              <a:buNone/>
            </a:pPr>
            <a:r>
              <a:rPr lang="ru-RU" dirty="0"/>
              <a:t>Ленинград салютует себе.</a:t>
            </a:r>
          </a:p>
          <a:p>
            <a:pPr marL="0" indent="0">
              <a:buNone/>
            </a:pPr>
            <a:r>
              <a:rPr lang="ru-RU" b="1" i="1" dirty="0" smtClean="0"/>
              <a:t>Анна </a:t>
            </a:r>
            <a:r>
              <a:rPr lang="ru-RU" b="1" i="1" dirty="0"/>
              <a:t>Ахматова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339" y="5936243"/>
            <a:ext cx="880209" cy="921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67" y="2093976"/>
            <a:ext cx="5719572" cy="3813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67" y="2108586"/>
            <a:ext cx="5719572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29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Сталинградская битва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709530"/>
            <a:ext cx="3989169" cy="44626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ноября 1942 года</a:t>
            </a:r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над Волгою в небе синем,</a:t>
            </a:r>
          </a:p>
          <a:p>
            <a:pPr marL="0" indent="0">
              <a:buNone/>
            </a:pPr>
            <a:r>
              <a:rPr lang="ru-RU" dirty="0"/>
              <a:t>Тучи тянутся, как холмы,</a:t>
            </a:r>
          </a:p>
          <a:p>
            <a:pPr marL="0" indent="0">
              <a:buNone/>
            </a:pPr>
            <a:r>
              <a:rPr lang="ru-RU" dirty="0"/>
              <a:t>За спиной половина России,</a:t>
            </a:r>
          </a:p>
          <a:p>
            <a:pPr marL="0" indent="0">
              <a:buNone/>
            </a:pPr>
            <a:r>
              <a:rPr lang="ru-RU" dirty="0"/>
              <a:t>А на самом краешке - мы.</a:t>
            </a:r>
          </a:p>
          <a:p>
            <a:pPr marL="0" indent="0">
              <a:buNone/>
            </a:pPr>
            <a:r>
              <a:rPr lang="ru-RU" dirty="0"/>
              <a:t>Острый ветер в лицо мне дунул,</a:t>
            </a:r>
          </a:p>
          <a:p>
            <a:pPr marL="0" indent="0">
              <a:buNone/>
            </a:pPr>
            <a:r>
              <a:rPr lang="ru-RU" dirty="0"/>
              <a:t>Как спасения ждал его,</a:t>
            </a:r>
          </a:p>
          <a:p>
            <a:pPr marL="0" indent="0">
              <a:buNone/>
            </a:pPr>
            <a:r>
              <a:rPr lang="ru-RU" dirty="0"/>
              <a:t>Я в масштабах страны не думал,</a:t>
            </a:r>
          </a:p>
          <a:p>
            <a:pPr marL="0" indent="0">
              <a:buNone/>
            </a:pPr>
            <a:r>
              <a:rPr lang="ru-RU" dirty="0"/>
              <a:t>Я вчерашний школьник всего.</a:t>
            </a:r>
          </a:p>
          <a:p>
            <a:pPr marL="0" indent="0">
              <a:buNone/>
            </a:pPr>
            <a:r>
              <a:rPr lang="ru-RU" dirty="0"/>
              <a:t>Вот шинельку пробитую скину:</a:t>
            </a:r>
          </a:p>
          <a:p>
            <a:pPr marL="0" indent="0">
              <a:buNone/>
            </a:pPr>
            <a:r>
              <a:rPr lang="ru-RU" dirty="0"/>
              <a:t>Жарковато среди огня…</a:t>
            </a:r>
          </a:p>
          <a:p>
            <a:pPr marL="0" indent="0">
              <a:buNone/>
            </a:pPr>
            <a:r>
              <a:rPr lang="ru-RU" dirty="0"/>
              <a:t>Мне Урал и Сибирь дышат в спину –</a:t>
            </a:r>
          </a:p>
          <a:p>
            <a:pPr marL="0" indent="0">
              <a:buNone/>
            </a:pPr>
            <a:r>
              <a:rPr lang="ru-RU" dirty="0"/>
              <a:t>И надеются на меня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i="1" dirty="0"/>
              <a:t>Михаил </a:t>
            </a:r>
            <a:r>
              <a:rPr lang="ru-RU" b="1" i="1" dirty="0" err="1"/>
              <a:t>Найдич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339" y="5936243"/>
            <a:ext cx="880209" cy="921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18" y="1764593"/>
            <a:ext cx="6189460" cy="4252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17" y="1779820"/>
            <a:ext cx="6261255" cy="43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Победой кончилась война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4048804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Стоят в России обелиски,</a:t>
            </a:r>
            <a:br>
              <a:rPr lang="ru-RU" dirty="0"/>
            </a:br>
            <a:r>
              <a:rPr lang="ru-RU" dirty="0"/>
              <a:t>На них фамилии солдат…</a:t>
            </a:r>
            <a:br>
              <a:rPr lang="ru-RU" dirty="0"/>
            </a:br>
            <a:r>
              <a:rPr lang="ru-RU" dirty="0"/>
              <a:t>Мои ровесники мальчишки</a:t>
            </a:r>
            <a:br>
              <a:rPr lang="ru-RU" dirty="0"/>
            </a:br>
            <a:r>
              <a:rPr lang="ru-RU" dirty="0"/>
              <a:t>Под обелисками лежат.</a:t>
            </a:r>
            <a:br>
              <a:rPr lang="ru-RU" dirty="0"/>
            </a:br>
            <a:r>
              <a:rPr lang="ru-RU" dirty="0"/>
              <a:t>И к ним, притихшие в печали,</a:t>
            </a:r>
            <a:br>
              <a:rPr lang="ru-RU" dirty="0"/>
            </a:br>
            <a:r>
              <a:rPr lang="ru-RU" dirty="0"/>
              <a:t>Цветы приносят полевые</a:t>
            </a:r>
            <a:br>
              <a:rPr lang="ru-RU" dirty="0"/>
            </a:br>
            <a:r>
              <a:rPr lang="ru-RU" dirty="0"/>
              <a:t>Девчонки те, что их так ждали,</a:t>
            </a:r>
            <a:br>
              <a:rPr lang="ru-RU" dirty="0"/>
            </a:br>
            <a:r>
              <a:rPr lang="ru-RU" dirty="0"/>
              <a:t>Теперь уже совсем седые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i="1" dirty="0" smtClean="0"/>
              <a:t>Александр </a:t>
            </a:r>
            <a:r>
              <a:rPr lang="ru-RU" b="1" i="1" dirty="0"/>
              <a:t>Терновский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339" y="5936243"/>
            <a:ext cx="880209" cy="921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90" y="2121408"/>
            <a:ext cx="5418581" cy="3842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90" y="2093975"/>
            <a:ext cx="5418581" cy="38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1776</TotalTime>
  <Words>350</Words>
  <Application>Microsoft Office PowerPoint</Application>
  <PresentationFormat>Произвольный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Дерево</vt:lpstr>
      <vt:lpstr>Детям о великой отечественной войне</vt:lpstr>
      <vt:lpstr>Великая отечественная война</vt:lpstr>
      <vt:lpstr>Начало войны</vt:lpstr>
      <vt:lpstr>Война</vt:lpstr>
      <vt:lpstr>Битва за Москву </vt:lpstr>
      <vt:lpstr>Блокада Ленинграда сентябрь 1941</vt:lpstr>
      <vt:lpstr>Блокада Ленинграда прорвана</vt:lpstr>
      <vt:lpstr>Сталинградская битва</vt:lpstr>
      <vt:lpstr>Победой кончилась война</vt:lpstr>
      <vt:lpstr>Могила неизвестного солдата</vt:lpstr>
      <vt:lpstr>Памятник советскому солдату</vt:lpstr>
      <vt:lpstr>День Победы над фашизмом 9 мая 1945 года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великой отечественной войне</dc:title>
  <dc:creator>Ирыч</dc:creator>
  <cp:lastModifiedBy>user</cp:lastModifiedBy>
  <cp:revision>23</cp:revision>
  <dcterms:created xsi:type="dcterms:W3CDTF">2020-05-06T07:03:08Z</dcterms:created>
  <dcterms:modified xsi:type="dcterms:W3CDTF">2020-05-13T03:43:01Z</dcterms:modified>
</cp:coreProperties>
</file>