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УЧАСТНИКИ ВЫСТАВКИ-ЯРМАРКИ ИЗ ДОО ГОРОДА МЕЖДУРЕЧЕНСК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648"/>
            <a:ext cx="9144001" cy="39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 от педагогов МБДОУ №34 «Красная шапочка»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9028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-20200218-WA000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449351" y="1465575"/>
            <a:ext cx="6216492" cy="3518606"/>
          </a:xfrm>
        </p:spPr>
      </p:pic>
      <p:sp>
        <p:nvSpPr>
          <p:cNvPr id="14" name="TextBox 13"/>
          <p:cNvSpPr txBox="1"/>
          <p:nvPr/>
        </p:nvSpPr>
        <p:spPr>
          <a:xfrm>
            <a:off x="4572000" y="1556792"/>
            <a:ext cx="43084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Мастер-классы </a:t>
            </a:r>
          </a:p>
          <a:p>
            <a:pPr algn="ctr"/>
            <a:r>
              <a:rPr lang="ru-RU" sz="4000" dirty="0" smtClean="0"/>
              <a:t>от делегации </a:t>
            </a:r>
          </a:p>
          <a:p>
            <a:pPr algn="ctr"/>
            <a:r>
              <a:rPr lang="ru-RU" sz="4000" dirty="0" smtClean="0"/>
              <a:t>Междуреченского </a:t>
            </a:r>
          </a:p>
          <a:p>
            <a:pPr algn="ctr"/>
            <a:r>
              <a:rPr lang="ru-RU" sz="4000" dirty="0" smtClean="0"/>
              <a:t>городского округа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6841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Презентация опыта работы педагогами МБДОУ № 41 «Уголек»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8229600" cy="4000500"/>
          </a:xfrm>
        </p:spPr>
      </p:pic>
    </p:spTree>
    <p:extLst>
      <p:ext uri="{BB962C8B-B14F-4D97-AF65-F5344CB8AC3E}">
        <p14:creationId xmlns:p14="http://schemas.microsoft.com/office/powerpoint/2010/main" val="3835614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 от педагогов МБДОУ </a:t>
            </a:r>
            <a:r>
              <a:rPr lang="ru-RU" dirty="0" smtClean="0"/>
              <a:t>№28 «Вишенка»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602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Экспозиции от ДОО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891194"/>
            <a:ext cx="4817509" cy="36131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8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857500"/>
            <a:ext cx="513325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Портала педагогических инициатив Дошкольное образование Междуреченска (ДОМ)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834426" cy="5112568"/>
          </a:xfrm>
        </p:spPr>
      </p:pic>
    </p:spTree>
    <p:extLst>
      <p:ext uri="{BB962C8B-B14F-4D97-AF65-F5344CB8AC3E}">
        <p14:creationId xmlns:p14="http://schemas.microsoft.com/office/powerpoint/2010/main" val="243618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Презентация </a:t>
            </a:r>
            <a:r>
              <a:rPr lang="ru-RU" dirty="0" err="1" smtClean="0"/>
              <a:t>лепбуков</a:t>
            </a:r>
            <a:r>
              <a:rPr lang="ru-RU" dirty="0" smtClean="0"/>
              <a:t> педагогами МБДОУ №45 «Добрая фея»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139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 от педагогов МБДОУ №45 «Добрая фея»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5884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Команда МБДОУ №45 «Добрая фея»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13269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 от педагогов МБДОУ №28 «Вишенка»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06046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91</Words>
  <Application>Microsoft Office PowerPoint</Application>
  <PresentationFormat>Экран (4:3)</PresentationFormat>
  <Paragraphs>14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опыта работы педагогами МБДОУ № 41 «Уголек»</vt:lpstr>
      <vt:lpstr>Мастер-класс от педагогов МБДОУ №28 «Вишенка»</vt:lpstr>
      <vt:lpstr>Экспозиции от ДОО </vt:lpstr>
      <vt:lpstr>Презентация Портала педагогических инициатив Дошкольное образование Междуреченска (ДОМ)</vt:lpstr>
      <vt:lpstr>Презентация лепбуков педагогами МБДОУ №45 «Добрая фея»</vt:lpstr>
      <vt:lpstr>Мастер-класс от педагогов МБДОУ №45 «Добрая фея»</vt:lpstr>
      <vt:lpstr>Команда МБДОУ №45 «Добрая фея»</vt:lpstr>
      <vt:lpstr>Мастер-класс от педагогов МБДОУ №28 «Вишенка»</vt:lpstr>
      <vt:lpstr>Мастер-класс от педагогов МБДОУ №34 «Красная шапочка»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Халецкая</dc:creator>
  <cp:lastModifiedBy>Халецкая</cp:lastModifiedBy>
  <cp:revision>4</cp:revision>
  <dcterms:created xsi:type="dcterms:W3CDTF">2020-03-02T09:21:37Z</dcterms:created>
  <dcterms:modified xsi:type="dcterms:W3CDTF">2020-03-05T05:18:17Z</dcterms:modified>
</cp:coreProperties>
</file>