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0"/>
    <p:restoredTop sz="94624"/>
  </p:normalViewPr>
  <p:slideViewPr>
    <p:cSldViewPr snapToGrid="0" snapToObjects="1">
      <p:cViewPr varScale="1">
        <p:scale>
          <a:sx n="80" d="100"/>
          <a:sy n="80" d="100"/>
        </p:scale>
        <p:origin x="-96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733"/>
                    </a14:imgEffect>
                    <a14:imgEffect>
                      <a14:saturation sat="9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14FD6C-571A-B54D-A3A5-44DA01781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6599" y="2092325"/>
            <a:ext cx="9832622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центр «больница» для  ранней профориентации дошкольников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96025-E1CC-5A4A-ACD7-59D6A7424E4B}"/>
              </a:ext>
            </a:extLst>
          </p:cNvPr>
          <p:cNvSpPr txBox="1"/>
          <p:nvPr/>
        </p:nvSpPr>
        <p:spPr>
          <a:xfrm>
            <a:off x="1070517" y="133815"/>
            <a:ext cx="1077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№10 «Чайка»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3994E5-B554-A94A-8781-0AD5E0E3E40D}"/>
              </a:ext>
            </a:extLst>
          </p:cNvPr>
          <p:cNvSpPr txBox="1"/>
          <p:nvPr/>
        </p:nvSpPr>
        <p:spPr>
          <a:xfrm>
            <a:off x="9601201" y="4945051"/>
            <a:ext cx="1728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Балдина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 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А. Н.</a:t>
            </a:r>
          </a:p>
        </p:txBody>
      </p:sp>
    </p:spTree>
    <p:extLst>
      <p:ext uri="{BB962C8B-B14F-4D97-AF65-F5344CB8AC3E}">
        <p14:creationId xmlns:p14="http://schemas.microsoft.com/office/powerpoint/2010/main" xmlns="" val="1325035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1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8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5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95AD0CE-077F-4783-80E7-DAA6DA46D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8983" y="1262061"/>
            <a:ext cx="3084892" cy="3541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развивающей предметно-пространственной среды для ранней профориентации детей дошкольного возраста.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 выглядит как внутренний, фотография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8F1D39EB-7EEB-8A4A-BC44-5AABF0EC1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40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479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685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внутренний, зеленый, холодильник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03CCFE9-B75B-1C4E-A956-082A79B4C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14450" y="385763"/>
            <a:ext cx="9601200" cy="6072187"/>
          </a:xfrm>
        </p:spPr>
      </p:pic>
    </p:spTree>
    <p:extLst>
      <p:ext uri="{BB962C8B-B14F-4D97-AF65-F5344CB8AC3E}">
        <p14:creationId xmlns:p14="http://schemas.microsoft.com/office/powerpoint/2010/main" xmlns="" val="256020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зеленый, покрашенный, улица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xmlns="" id="{A3AC98AC-042A-9247-A288-0C38FDA44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606"/>
          <a:stretch/>
        </p:blipFill>
        <p:spPr>
          <a:xfrm>
            <a:off x="1269332" y="10"/>
            <a:ext cx="5134810" cy="6857990"/>
          </a:xfrm>
          <a:prstGeom prst="rect">
            <a:avLst/>
          </a:prstGeom>
        </p:spPr>
      </p:pic>
      <p:pic>
        <p:nvPicPr>
          <p:cNvPr id="3" name="Рисунок 2" descr="Изображение выглядит как фотография, знак, сидит, холодильник&#10;&#10;Автоматически созданное описание">
            <a:extLst>
              <a:ext uri="{FF2B5EF4-FFF2-40B4-BE49-F238E27FC236}">
                <a16:creationId xmlns:a16="http://schemas.microsoft.com/office/drawing/2014/main" xmlns="" id="{21267F76-186C-EF49-BE98-E4B84477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527" y="0"/>
            <a:ext cx="448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6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621"/>
                    </a14:imgEffect>
                    <a14:imgEffect>
                      <a14:saturation sat="9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фотография, стоит, закрытый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52C3C6B-AB28-B345-8D83-31EAD138F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85888" y="214312"/>
            <a:ext cx="4710112" cy="618648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D92252-F0BC-DE41-8B26-887943DFC5E0}"/>
              </a:ext>
            </a:extLst>
          </p:cNvPr>
          <p:cNvSpPr txBox="1"/>
          <p:nvPr/>
        </p:nvSpPr>
        <p:spPr>
          <a:xfrm>
            <a:off x="7255959" y="2205638"/>
            <a:ext cx="4156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Аптечка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про доктора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картинку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лото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C9629C-ED4A-E149-8A63-6E0AE07C0FE2}"/>
              </a:ext>
            </a:extLst>
          </p:cNvPr>
          <p:cNvSpPr txBox="1"/>
          <p:nvPr/>
        </p:nvSpPr>
        <p:spPr>
          <a:xfrm>
            <a:off x="7549375" y="1342754"/>
            <a:ext cx="285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центра: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135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734"/>
                    </a14:imgEffect>
                    <a14:imgEffect>
                      <a14:saturation sat="13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объект, много, фотография, зеле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EA918CB-9758-CA48-B124-DBC55F42D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28726" y="485775"/>
            <a:ext cx="5272087" cy="60579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4C2BAA-98EC-264F-B2CC-80C2DD699F2D}"/>
              </a:ext>
            </a:extLst>
          </p:cNvPr>
          <p:cNvSpPr txBox="1"/>
          <p:nvPr/>
        </p:nvSpPr>
        <p:spPr>
          <a:xfrm>
            <a:off x="7454591" y="1594911"/>
            <a:ext cx="361949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Табличка тело человека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«Собери врачу чемодан»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про врачей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«Собери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Д/и «Одень куклу»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Ростомер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Наглядно-дидактическое пособие «Тело человека»</a:t>
            </a:r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43D8D1-25CA-1541-B701-00BF5B46C40D}"/>
              </a:ext>
            </a:extLst>
          </p:cNvPr>
          <p:cNvSpPr txBox="1"/>
          <p:nvPr/>
        </p:nvSpPr>
        <p:spPr>
          <a:xfrm>
            <a:off x="7958138" y="757952"/>
            <a:ext cx="188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</p:txBody>
      </p:sp>
    </p:spTree>
    <p:extLst>
      <p:ext uri="{BB962C8B-B14F-4D97-AF65-F5344CB8AC3E}">
        <p14:creationId xmlns:p14="http://schemas.microsoft.com/office/powerpoint/2010/main" xmlns="" val="118656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933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2E1AEB-BA9B-3E43-A51A-DF9884F09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913" y="-135546"/>
            <a:ext cx="9905998" cy="147857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играем</a:t>
            </a:r>
          </a:p>
        </p:txBody>
      </p:sp>
      <p:pic>
        <p:nvPicPr>
          <p:cNvPr id="14" name="Объект 13" descr="Изображение выглядит как человек, внутренний, ребено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5FBDC48-E1D0-3A41-A419-14BC43AED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4064" y="1143000"/>
            <a:ext cx="5355695" cy="5257800"/>
          </a:xfrm>
        </p:spPr>
      </p:pic>
      <p:pic>
        <p:nvPicPr>
          <p:cNvPr id="16" name="Рисунок 15" descr="Изображение выглядит как ребенок, внутренний,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F94D565-0129-4F43-962D-3D2B375D2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37" y="1143000"/>
            <a:ext cx="5181600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785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852"/>
                    </a14:imgEffect>
                    <a14:imgEffect>
                      <a14:saturation sat="16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человек, внутренний, ребенок, кухня&#10;&#10;Автоматически созданное описание">
            <a:extLst>
              <a:ext uri="{FF2B5EF4-FFF2-40B4-BE49-F238E27FC236}">
                <a16:creationId xmlns:a16="http://schemas.microsoft.com/office/drawing/2014/main" xmlns="" id="{C5900B1A-D965-164E-8507-6502318A0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5791" y="613024"/>
            <a:ext cx="5308958" cy="5631952"/>
          </a:xfrm>
        </p:spPr>
      </p:pic>
      <p:pic>
        <p:nvPicPr>
          <p:cNvPr id="7" name="Рисунок 6" descr="Изображение выглядит как человек, внутренний, сидит, ребе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D10349BD-0C2F-5945-B7EA-6636BF35B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253" y="613024"/>
            <a:ext cx="5308959" cy="563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0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500"/>
                    </a14:imgEffect>
                    <a14:imgEffect>
                      <a14:saturation sat="5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C66009-4327-AD4A-83F7-3232EACC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224" y="2428874"/>
            <a:ext cx="8704261" cy="1254125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3990926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100</Words>
  <Application>Microsoft Macintosh PowerPoint</Application>
  <PresentationFormat>Произвольный</PresentationFormat>
  <Paragraphs>23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Контур</vt:lpstr>
      <vt:lpstr>Мобильный центр «больница» для  ранней профориентации дошкольников</vt:lpstr>
      <vt:lpstr>Слайд 2</vt:lpstr>
      <vt:lpstr>Слайд 3</vt:lpstr>
      <vt:lpstr>Слайд 4</vt:lpstr>
      <vt:lpstr>Слайд 5</vt:lpstr>
      <vt:lpstr>Слайд 6</vt:lpstr>
      <vt:lpstr>Как мы играем</vt:lpstr>
      <vt:lpstr>Слайд 8</vt:lpstr>
      <vt:lpstr>Спасибо за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Многофункциональный Мобильный центр «больница» по ранней профориентации дошкольников</dc:title>
  <dc:creator>Ирина Балдина</dc:creator>
  <cp:lastModifiedBy>Пользователь Windows</cp:lastModifiedBy>
  <cp:revision>10</cp:revision>
  <dcterms:created xsi:type="dcterms:W3CDTF">2020-02-05T03:06:40Z</dcterms:created>
  <dcterms:modified xsi:type="dcterms:W3CDTF">2020-02-06T06:12:43Z</dcterms:modified>
</cp:coreProperties>
</file>