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9" r:id="rId3"/>
    <p:sldId id="257" r:id="rId4"/>
    <p:sldId id="258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13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54DE-6C20-4E03-8F87-91C8AC02975B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2AE66-4408-4563-ACC0-1244EF74BD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54DE-6C20-4E03-8F87-91C8AC02975B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2AE66-4408-4563-ACC0-1244EF74BD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54DE-6C20-4E03-8F87-91C8AC02975B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2AE66-4408-4563-ACC0-1244EF74BD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54DE-6C20-4E03-8F87-91C8AC02975B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2AE66-4408-4563-ACC0-1244EF74BD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54DE-6C20-4E03-8F87-91C8AC02975B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2AE66-4408-4563-ACC0-1244EF74BD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54DE-6C20-4E03-8F87-91C8AC02975B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2AE66-4408-4563-ACC0-1244EF74BD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54DE-6C20-4E03-8F87-91C8AC02975B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2AE66-4408-4563-ACC0-1244EF74BD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54DE-6C20-4E03-8F87-91C8AC02975B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2AE66-4408-4563-ACC0-1244EF74BD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54DE-6C20-4E03-8F87-91C8AC02975B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2AE66-4408-4563-ACC0-1244EF74BD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54DE-6C20-4E03-8F87-91C8AC02975B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2AE66-4408-4563-ACC0-1244EF74BD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54DE-6C20-4E03-8F87-91C8AC02975B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2AE66-4408-4563-ACC0-1244EF74BD13}" type="slidenum">
              <a:rPr lang="ru-RU" smtClean="0"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931C54DE-6C20-4E03-8F87-91C8AC02975B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86C2AE66-4408-4563-ACC0-1244EF74BD13}" type="slidenum">
              <a:rPr lang="ru-RU" smtClean="0"/>
              <a:t>‹#›</a:t>
            </a:fld>
            <a:endParaRPr lang="ru-RU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0800000" flipV="1">
            <a:off x="827584" y="620688"/>
            <a:ext cx="7333204" cy="3600400"/>
          </a:xfrm>
        </p:spPr>
        <p:txBody>
          <a:bodyPr/>
          <a:lstStyle/>
          <a:p>
            <a:pPr algn="ctr"/>
            <a:r>
              <a:rPr lang="ru-RU" sz="6600" dirty="0" smtClean="0">
                <a:latin typeface="Gabriola" pitchFamily="82" charset="0"/>
              </a:rPr>
              <a:t>Рассказ о маленьком червячке, который очень боялся воды!</a:t>
            </a:r>
            <a:endParaRPr lang="ru-RU" sz="6600" dirty="0">
              <a:latin typeface="Gabriola" pitchFamily="8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5661248"/>
            <a:ext cx="7117180" cy="86142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FF00"/>
                </a:solidFill>
                <a:latin typeface="Gabriola" pitchFamily="82" charset="0"/>
              </a:rPr>
              <a:t>Бабушкина Катя гр. «Колокольчики», 5 лет</a:t>
            </a:r>
            <a:endParaRPr lang="ru-RU" sz="3600" dirty="0">
              <a:solidFill>
                <a:srgbClr val="FFFF00"/>
              </a:solidFill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3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еся\Desktop\сканы\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04664"/>
            <a:ext cx="6602653" cy="1224136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Gabriola" pitchFamily="82" charset="0"/>
              </a:rPr>
              <a:t>Жил был на свете маленький червячок, который очень боялся воды. И не зря.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Gabriola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3367" y="4984038"/>
            <a:ext cx="7125112" cy="184482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645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еся\Desktop\сканы\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6" y="1"/>
            <a:ext cx="909733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75724"/>
            <a:ext cx="7272808" cy="1745164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Gabriola" pitchFamily="82" charset="0"/>
              </a:rPr>
              <a:t>Однажды, когда он выполз из своей норки погулять, на него упала огромная капля воды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Gabriola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1009443" y="5858798"/>
            <a:ext cx="7125112" cy="666546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508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леся\Desktop\сканы\3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258" y="0"/>
            <a:ext cx="9452503" cy="687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2105204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Gabriola" pitchFamily="82" charset="0"/>
              </a:rPr>
              <a:t>И червячок не мог сам из нее выбраться. Но тут мимо пробегал муравей. Он увидел червячка и решил его спасти.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Gabriola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6804247" y="5877272"/>
            <a:ext cx="1330307" cy="144016"/>
          </a:xfrm>
        </p:spPr>
        <p:txBody>
          <a:bodyPr>
            <a:normAutofit fontScale="25000" lnSpcReduction="20000"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09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леся\Desktop\сканы\4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42" y="0"/>
            <a:ext cx="94311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404664"/>
            <a:ext cx="7125113" cy="2088232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Gabriola" pitchFamily="82" charset="0"/>
              </a:rPr>
              <a:t>Муравей проткнул каплю своими острыми рожками и спас червячка. И они стали друзьями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Gabriola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7668343" y="5877272"/>
            <a:ext cx="466211" cy="216024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015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8229600" cy="4032448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latin typeface="Gabriola" pitchFamily="82" charset="0"/>
              </a:rPr>
              <a:t>Спасибо за внимание!</a:t>
            </a:r>
            <a:endParaRPr lang="ru-RU" sz="8000" b="1" dirty="0">
              <a:latin typeface="Gabriola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013176"/>
            <a:ext cx="8075240" cy="131142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536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utumn">
  <a:themeElements>
    <a:clrScheme name="Autumn">
      <a:dk1>
        <a:sysClr val="windowText" lastClr="000000"/>
      </a:dk1>
      <a:lt1>
        <a:sysClr val="window" lastClr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TC102455610[[fn=Осень]]</Template>
  <TotalTime>27</TotalTime>
  <Words>92</Words>
  <Application>Microsoft Office PowerPoint</Application>
  <PresentationFormat>Экран (4:3)</PresentationFormat>
  <Paragraphs>7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Autumn</vt:lpstr>
      <vt:lpstr>Рассказ о маленьком червячке, который очень боялся воды!</vt:lpstr>
      <vt:lpstr>Жил был на свете маленький червячок, который очень боялся воды. И не зря.</vt:lpstr>
      <vt:lpstr>Однажды, когда он выполз из своей норки погулять, на него упала огромная капля воды</vt:lpstr>
      <vt:lpstr>И червячок не мог сам из нее выбраться. Но тут мимо пробегал муравей. Он увидел червячка и решил его спасти.</vt:lpstr>
      <vt:lpstr>Муравей проткнул каплю своими острыми рожками и спас червячка. И они стали друзьями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олеся худынцева</dc:creator>
  <cp:lastModifiedBy>олеся худынцева</cp:lastModifiedBy>
  <cp:revision>3</cp:revision>
  <dcterms:created xsi:type="dcterms:W3CDTF">2015-01-30T05:39:37Z</dcterms:created>
  <dcterms:modified xsi:type="dcterms:W3CDTF">2015-01-30T06:07:26Z</dcterms:modified>
</cp:coreProperties>
</file>