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36 «Улыбка»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0574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«КАЛЕЙДОСКОП ПРОФЕССИЙ»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3886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Иванова Елена Геннадьевна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5943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Междуреченск, 2020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promdevelop.ru/wp-content/uploads/2019/10/dc5e246286d806de849474516fa2d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76600"/>
            <a:ext cx="3581400" cy="238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D: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5376" y="304800"/>
            <a:ext cx="49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«Калейдоскоп профессий»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8382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Словесные игры и игры с мячом (картотека)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развивать слуховое внимание, мышление, связную речь, совершенствовать словообразовательные процессы ( в частности, образование множественного числа, образование существительных от глаголов), развивать ловкость.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 «О профессиях»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обогащать речь, расширять словарный запас, развивать воображение.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D:\рабочий стол\Фото ЛЭПБУК ПРОФЕССИИ\20200216_170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81400"/>
            <a:ext cx="3962400" cy="2971800"/>
          </a:xfrm>
          <a:prstGeom prst="rect">
            <a:avLst/>
          </a:prstGeom>
          <a:noFill/>
        </p:spPr>
      </p:pic>
      <p:pic>
        <p:nvPicPr>
          <p:cNvPr id="9222" name="Picture 6" descr="D:\рабочий стол\Фото ЛЭПБУК ПРОФЕССИИ\20200216_170524.jpg"/>
          <p:cNvPicPr>
            <a:picLocks noChangeAspect="1" noChangeArrowheads="1"/>
          </p:cNvPicPr>
          <p:nvPr/>
        </p:nvPicPr>
        <p:blipFill>
          <a:blip r:embed="rId4" cstate="print"/>
          <a:srcRect r="5263"/>
          <a:stretch>
            <a:fillRect/>
          </a:stretch>
        </p:blipFill>
        <p:spPr bwMode="auto">
          <a:xfrm>
            <a:off x="4724399" y="3581400"/>
            <a:ext cx="3907071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21576" y="304800"/>
            <a:ext cx="49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«Калейдоскоп профессий»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8382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Книжка – гармошка «Кто что делает?»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развивать умение соотносить действие человека с его профессиональной деятельностью; формировать умение образовывать существительные от глаголов.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Раскраски «Такие разные профессии»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развивать мелкую моторику рук, цветовое восприятие, творческие способности.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D:\рабочий стол\Фото ЛЭПБУК ПРОФЕССИИ\20200216_170443.jpg"/>
          <p:cNvPicPr>
            <a:picLocks noChangeAspect="1" noChangeArrowheads="1"/>
          </p:cNvPicPr>
          <p:nvPr/>
        </p:nvPicPr>
        <p:blipFill>
          <a:blip r:embed="rId3" cstate="print"/>
          <a:srcRect t="22642" b="11950"/>
          <a:stretch>
            <a:fillRect/>
          </a:stretch>
        </p:blipFill>
        <p:spPr bwMode="auto">
          <a:xfrm>
            <a:off x="381000" y="3657600"/>
            <a:ext cx="4038600" cy="2362200"/>
          </a:xfrm>
          <a:prstGeom prst="rect">
            <a:avLst/>
          </a:prstGeom>
          <a:noFill/>
        </p:spPr>
      </p:pic>
      <p:pic>
        <p:nvPicPr>
          <p:cNvPr id="10244" name="Picture 4" descr="D:\рабочий стол\Фото ЛЭПБУК ПРОФЕССИИ\20200216_165756.jpg"/>
          <p:cNvPicPr>
            <a:picLocks noChangeAspect="1" noChangeArrowheads="1"/>
          </p:cNvPicPr>
          <p:nvPr/>
        </p:nvPicPr>
        <p:blipFill>
          <a:blip r:embed="rId4" cstate="print"/>
          <a:srcRect t="7273"/>
          <a:stretch>
            <a:fillRect/>
          </a:stretch>
        </p:blipFill>
        <p:spPr bwMode="auto">
          <a:xfrm>
            <a:off x="4572000" y="3352800"/>
            <a:ext cx="4300569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5376" y="304800"/>
            <a:ext cx="49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«Калейдоскоп профессий»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838200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 «Математические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закреплять представление детей о профессиях; закреплять навыки счета в пределах 10; развивать внимание, память, логическое мышление, речь. Воспитывать уважение к труду взрослых.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 «Подбери профессию на заданную букву»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обогащать и активизировать словарный запас, развивать мышление, память, внимание.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D:\рабочий стол\Фото ЛЭПБУК ПРОФЕССИИ\20200216_170257.jpg"/>
          <p:cNvPicPr>
            <a:picLocks noChangeAspect="1" noChangeArrowheads="1"/>
          </p:cNvPicPr>
          <p:nvPr/>
        </p:nvPicPr>
        <p:blipFill>
          <a:blip r:embed="rId3" cstate="print"/>
          <a:srcRect t="2362" r="5512"/>
          <a:stretch>
            <a:fillRect/>
          </a:stretch>
        </p:blipFill>
        <p:spPr bwMode="auto">
          <a:xfrm>
            <a:off x="1828800" y="3429000"/>
            <a:ext cx="2743200" cy="3149600"/>
          </a:xfrm>
          <a:prstGeom prst="rect">
            <a:avLst/>
          </a:prstGeom>
          <a:noFill/>
        </p:spPr>
      </p:pic>
      <p:pic>
        <p:nvPicPr>
          <p:cNvPr id="11268" name="Picture 4" descr="D:\рабочий стол\Фото ЛЭПБУК ПРОФЕССИИ\20200216_165228.jpg"/>
          <p:cNvPicPr>
            <a:picLocks noChangeAspect="1" noChangeArrowheads="1"/>
          </p:cNvPicPr>
          <p:nvPr/>
        </p:nvPicPr>
        <p:blipFill>
          <a:blip r:embed="rId4" cstate="print"/>
          <a:srcRect r="61017"/>
          <a:stretch>
            <a:fillRect/>
          </a:stretch>
        </p:blipFill>
        <p:spPr bwMode="auto">
          <a:xfrm>
            <a:off x="4876800" y="3429000"/>
            <a:ext cx="24384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5376" y="304800"/>
            <a:ext cx="49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«Калейдоскоп профессий»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914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 «Пройди по лабиринту»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– развивать моторику пальцев рук, зрительно-пространственную ориентировку на листе бумаги; закреплять ориентировку и понятия: вверх, вниз, влево, вправо.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 «Найди отличия»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– развивать умение сравнивать предметы, устанавливать их сходство и различие. Развивать внимание, память, мышление. Активизировать речь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D:\рабочий стол\Фото ЛЭПБУК ПРОФЕССИИ\20200216_170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352800"/>
            <a:ext cx="4038600" cy="3028950"/>
          </a:xfrm>
          <a:prstGeom prst="rect">
            <a:avLst/>
          </a:prstGeom>
          <a:noFill/>
        </p:spPr>
      </p:pic>
      <p:pic>
        <p:nvPicPr>
          <p:cNvPr id="12292" name="Picture 4" descr="D:\рабочий стол\Фото ЛЭПБУК ПРОФЕССИИ\20200216_171111.jpg"/>
          <p:cNvPicPr>
            <a:picLocks noChangeAspect="1" noChangeArrowheads="1"/>
          </p:cNvPicPr>
          <p:nvPr/>
        </p:nvPicPr>
        <p:blipFill>
          <a:blip r:embed="rId4" cstate="print"/>
          <a:srcRect t="3846"/>
          <a:stretch>
            <a:fillRect/>
          </a:stretch>
        </p:blipFill>
        <p:spPr bwMode="auto">
          <a:xfrm>
            <a:off x="5105400" y="3352799"/>
            <a:ext cx="27432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5376" y="304800"/>
            <a:ext cx="49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«Калейдоскоп профессий»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8382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 «Кто на каком транспорте работает?»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развивать умение соотносить транспорт в соответствии с профессией, закреплять представление детей о назначении транспорта и значимости в жизни человека; развивать логическое мышление, познавательный интерес.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Лото «В мире профессий»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обобщать представление детей о профессиях, об орудиях труда. Развивать память, мышление, речь. Воспитывать уважение к труду взрослых. Обогащать и пополнять словарный запас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D:\рабочий стол\Фото ЛЭПБУК ПРОФЕССИИ\20200216_17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05200"/>
            <a:ext cx="4114800" cy="3048000"/>
          </a:xfrm>
          <a:prstGeom prst="rect">
            <a:avLst/>
          </a:prstGeom>
          <a:noFill/>
        </p:spPr>
      </p:pic>
      <p:pic>
        <p:nvPicPr>
          <p:cNvPr id="13316" name="Picture 4" descr="D:\рабочий стол\Фото ЛЭПБУК ПРОФЕССИИ\20200216_171456.jpg"/>
          <p:cNvPicPr>
            <a:picLocks noChangeAspect="1" noChangeArrowheads="1"/>
          </p:cNvPicPr>
          <p:nvPr/>
        </p:nvPicPr>
        <p:blipFill>
          <a:blip r:embed="rId4" cstate="print"/>
          <a:srcRect t="11765" b="15686"/>
          <a:stretch>
            <a:fillRect/>
          </a:stretch>
        </p:blipFill>
        <p:spPr bwMode="auto">
          <a:xfrm>
            <a:off x="5181600" y="3505200"/>
            <a:ext cx="307219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69176" y="304800"/>
            <a:ext cx="49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«Калейдоскоп профессий»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9144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 на палочках « Мир профессий»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расширять представление детей о мире профессий с помощью театрализованной деятельности; развивать мелкую моторику рук и координацию движений; развивать речь, мышление, воображение, обогащать словарь; развивать способы выражения эмоций, чувств.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рабочий стол\Фото ЛЭПБУК ПРОФЕССИИ\20200218_174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667000"/>
            <a:ext cx="2819400" cy="375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38400" y="304800"/>
            <a:ext cx="49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«Калейдоскоп профессий»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914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данный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помогает систематизировать и обобщать представления детей о разных профессиях, орудиях труда, трудовых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действиях человека;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активизирует у детей познавательную активность, стремление узнавать, повторять и закреплять новую и пройденную информацию;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познание и исследование нового помогают детям мыслить и взаимодействовать с окружающими, обогащать свой словарный запас.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9144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бочий стол\Фото ЛЭПБУК ПРОФЕССИИ\20200217_162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905000"/>
            <a:ext cx="54102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«Калейдоскоп профессий»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1430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lapbook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– в дословном переводе с английского - «наколенная книга»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(lap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колени,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book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книга). Это самодельная папка, которую ребенок может удобно разложить у себя на коленях, на столе и за один раз просмотреть все ее содержимое.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D:\рабочий стол\Фото ЛЭПБУК ПРОФЕССИИ\20200216_164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004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34167" y="304800"/>
            <a:ext cx="5747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«Калейдоскоп профессий»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838200"/>
            <a:ext cx="8077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«Калейдоскоп профессий» предназначен для детей старшего дошкольного возраста и является развивающим средством обучения. Данное пособие может быть использовано для организации совместной работы педагога и детей, а также для самостоятельной индивидуальной деятельности ребенка и самостоятельной коллективной деятельности детей.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папке имеются различные кармашки, карточки, в которых собрана информация по теме.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Тема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позволяет использовать его во время тематической недели «Профессии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\Фото ЛЭПБУК ПРОФЕССИИ\20200216_165102.jpg"/>
          <p:cNvPicPr>
            <a:picLocks noChangeAspect="1" noChangeArrowheads="1"/>
          </p:cNvPicPr>
          <p:nvPr/>
        </p:nvPicPr>
        <p:blipFill>
          <a:blip r:embed="rId3" cstate="print"/>
          <a:srcRect t="7018" b="4094"/>
          <a:stretch>
            <a:fillRect/>
          </a:stretch>
        </p:blipFill>
        <p:spPr bwMode="auto">
          <a:xfrm>
            <a:off x="2438400" y="4038600"/>
            <a:ext cx="43434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5190" y="381000"/>
            <a:ext cx="574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«Калейдоскоп профессий»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990600"/>
            <a:ext cx="7848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создание условий для обобщения и закрепления детей о профессиях, орудиях труда, трудовых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действиях.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расширять и обобщать представления детей о профессиях;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речь, мышление, память, внимание, воображение;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обогащать и активизировать словарь;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познавательные и творческие способности детей, мелкую моторику рук;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воспитывать уважение к труду взрослых.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51390" y="304800"/>
            <a:ext cx="574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«Калейдоскоп профессий»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914401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295400"/>
            <a:ext cx="8153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пальчиковые игры;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загадки «Угадай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/и «Кому что нужно для работы?»;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/и «Собери и назови профессию»;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/и «Одень куклу на работу»;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пословицы о труде;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словесные игры и игры с мячом (картотека);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раскраски «Такие разные профессии»;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стихи  «О профессиях»;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«Расскажи о профессии» по картинкам;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«Расскажи о профессии» по плану;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книжка-гармошка «Кто что делает?»;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/и «Математические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/и «Пройди по лабиринту»;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/и «Найди отличия»;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/и «Подбери профессию на заданную букву»;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/и «Кто на каком транспорте работает?»;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лото «В мире профессий»;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театр на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палочках «Мир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профессий».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\Фото ЛЭПБУК ПРОФЕССИИ\20200217_161841.jpg"/>
          <p:cNvPicPr>
            <a:picLocks noChangeAspect="1" noChangeArrowheads="1"/>
          </p:cNvPicPr>
          <p:nvPr/>
        </p:nvPicPr>
        <p:blipFill>
          <a:blip r:embed="rId3" cstate="print"/>
          <a:srcRect b="4712"/>
          <a:stretch>
            <a:fillRect/>
          </a:stretch>
        </p:blipFill>
        <p:spPr bwMode="auto">
          <a:xfrm>
            <a:off x="5029200" y="1524000"/>
            <a:ext cx="3638550" cy="462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69176" y="304800"/>
            <a:ext cx="49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«Калейдоскоп профессий»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7620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Пальчиковые игры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развивать мелкую моторику пальцев рук; развивать согласованность движений обеих рук; развивать внимание, зрительное восприятие, речь.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развивать двигательную активность; оказать положительное влияние на эмоциональное состояние детей; тренировать скоростные навыки выполнения мыслительных операций; вырабатывать четкие координированные действия.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5123" name="Picture 3" descr="D:\рабочий стол\Фото ЛЭПБУК ПРОФЕССИИ\20200216_171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0520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абочий стол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69176" y="304800"/>
            <a:ext cx="49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«Калейдоскоп профессий»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8382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 «Угадай –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развивать логическое мышление, воображение, речь.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 «Кому что нужно для работы?»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формировать представление детей о профессиях. Развивать умения находить орудия труда и материалы, необходимые людям той или иной профессии; развивать внимание, память и речь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рабочий стол\Фото ЛЭПБУК ПРОФЕССИИ\20200216_171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4191000" cy="3143250"/>
          </a:xfrm>
          <a:prstGeom prst="rect">
            <a:avLst/>
          </a:prstGeom>
          <a:noFill/>
        </p:spPr>
      </p:pic>
      <p:pic>
        <p:nvPicPr>
          <p:cNvPr id="6148" name="Picture 4" descr="D:\рабочий стол\Фото ЛЭПБУК ПРОФЕССИИ\20200216_171753.jpg"/>
          <p:cNvPicPr>
            <a:picLocks noChangeAspect="1" noChangeArrowheads="1"/>
          </p:cNvPicPr>
          <p:nvPr/>
        </p:nvPicPr>
        <p:blipFill>
          <a:blip r:embed="rId4" cstate="print"/>
          <a:srcRect t="15108" r="10791"/>
          <a:stretch>
            <a:fillRect/>
          </a:stretch>
        </p:blipFill>
        <p:spPr bwMode="auto">
          <a:xfrm>
            <a:off x="5486400" y="3276600"/>
            <a:ext cx="2482312" cy="314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5376" y="381000"/>
            <a:ext cx="49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«Калейдоскоп профессий»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9144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 «Собери и назови профессию»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формировать представление детей о рабочих профессиях и их значимости. Развивать умение правильно собирать изображение из отдельных частей. Соотносить образ представления с целостным образом реального изображения.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Д/и «Одень куклу на работу»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расширять представление детей о назначении деятельности людей разных профессий. Развивать внимание, память, мышление, мелкую моторику рук; усидчивость.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D:\рабочий стол\Фото ЛЭПБУК ПРОФЕССИИ\20200216_171240.jpg"/>
          <p:cNvPicPr>
            <a:picLocks noChangeAspect="1" noChangeArrowheads="1"/>
          </p:cNvPicPr>
          <p:nvPr/>
        </p:nvPicPr>
        <p:blipFill>
          <a:blip r:embed="rId3" cstate="print"/>
          <a:srcRect r="8000"/>
          <a:stretch>
            <a:fillRect/>
          </a:stretch>
        </p:blipFill>
        <p:spPr bwMode="auto">
          <a:xfrm>
            <a:off x="1143000" y="3810000"/>
            <a:ext cx="4419600" cy="2857500"/>
          </a:xfrm>
          <a:prstGeom prst="rect">
            <a:avLst/>
          </a:prstGeom>
          <a:noFill/>
        </p:spPr>
      </p:pic>
      <p:pic>
        <p:nvPicPr>
          <p:cNvPr id="7172" name="Picture 4" descr="D:\рабочий стол\Фото ЛЭПБУК ПРОФЕССИИ\20200216_172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657600"/>
            <a:ext cx="2266950" cy="302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21576" y="304800"/>
            <a:ext cx="4959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«Калейдоскоп профессий»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914400"/>
            <a:ext cx="723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 о труде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формировать и воспитывать трудолюбие у детей, уважение к труду взрослых.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«Расскажи о профессии» по картинке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уточнить и расширить представления детей о разных профессиях. Развивать связную речь. Закреплять понятия «слово», «предложение», «рассказ».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«Расскажи о профессии» по плану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развивать умения детей составлять рассказ о профессии с опорой на план.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рабочий стол\Фото ЛЭПБУК ПРОФЕССИИ\20200216_171416.jpg"/>
          <p:cNvPicPr>
            <a:picLocks noChangeAspect="1" noChangeArrowheads="1"/>
          </p:cNvPicPr>
          <p:nvPr/>
        </p:nvPicPr>
        <p:blipFill>
          <a:blip r:embed="rId3" cstate="print"/>
          <a:srcRect l="4895" t="3497" r="8392"/>
          <a:stretch>
            <a:fillRect/>
          </a:stretch>
        </p:blipFill>
        <p:spPr bwMode="auto">
          <a:xfrm>
            <a:off x="381000" y="4038600"/>
            <a:ext cx="1752600" cy="2600632"/>
          </a:xfrm>
          <a:prstGeom prst="rect">
            <a:avLst/>
          </a:prstGeom>
          <a:noFill/>
        </p:spPr>
      </p:pic>
      <p:pic>
        <p:nvPicPr>
          <p:cNvPr id="8196" name="Picture 4" descr="D:\рабочий стол\Фото ЛЭПБУК ПРОФЕССИИ\20200216_171256.jpg"/>
          <p:cNvPicPr>
            <a:picLocks noChangeAspect="1" noChangeArrowheads="1"/>
          </p:cNvPicPr>
          <p:nvPr/>
        </p:nvPicPr>
        <p:blipFill>
          <a:blip r:embed="rId4" cstate="print"/>
          <a:srcRect t="11111" r="6250"/>
          <a:stretch>
            <a:fillRect/>
          </a:stretch>
        </p:blipFill>
        <p:spPr bwMode="auto">
          <a:xfrm>
            <a:off x="2286000" y="4419600"/>
            <a:ext cx="3078956" cy="2189480"/>
          </a:xfrm>
          <a:prstGeom prst="rect">
            <a:avLst/>
          </a:prstGeom>
          <a:noFill/>
        </p:spPr>
      </p:pic>
      <p:pic>
        <p:nvPicPr>
          <p:cNvPr id="8197" name="Picture 5" descr="D:\рабочий стол\Фото ЛЭПБУК ПРОФЕССИИ\20200216_171312.jpg"/>
          <p:cNvPicPr>
            <a:picLocks noChangeAspect="1" noChangeArrowheads="1"/>
          </p:cNvPicPr>
          <p:nvPr/>
        </p:nvPicPr>
        <p:blipFill>
          <a:blip r:embed="rId5" cstate="print"/>
          <a:srcRect t="11111"/>
          <a:stretch>
            <a:fillRect/>
          </a:stretch>
        </p:blipFill>
        <p:spPr bwMode="auto">
          <a:xfrm>
            <a:off x="5486400" y="4419600"/>
            <a:ext cx="3276600" cy="218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903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57</cp:revision>
  <dcterms:created xsi:type="dcterms:W3CDTF">2020-02-16T09:36:41Z</dcterms:created>
  <dcterms:modified xsi:type="dcterms:W3CDTF">2020-12-01T14:42:57Z</dcterms:modified>
</cp:coreProperties>
</file>