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6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6" d="100"/>
          <a:sy n="86" d="100"/>
        </p:scale>
        <p:origin x="65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38DB8E-7991-4FAE-A7C3-EC98EC2736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80E8F92-13B0-412A-A7B7-3ABF56D7E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A6E2AF-3155-467F-BCEA-578154F91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4BA1B-A74D-4FA9-A5E8-BF0DA25688DD}" type="datetimeFigureOut">
              <a:rPr lang="ru-RU" smtClean="0"/>
              <a:t>04.02.2018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43DB85F-9A3C-42F4-A53A-71278FBFB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147534-1F0B-46EA-ADCF-1315D6283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DFD1B-EE23-4E79-AE30-B75DABB221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882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0A7D5B-7246-48F5-9143-46AF84080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230227E-0AEB-4F55-9911-B870B82DBE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49B8C8-6E2F-4D90-9766-CAB275C0D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4BA1B-A74D-4FA9-A5E8-BF0DA25688DD}" type="datetimeFigureOut">
              <a:rPr lang="ru-RU" smtClean="0"/>
              <a:t>04.02.2018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BD891D-98B4-4AB2-A31F-B9824FD80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BD18C8-F06A-4F63-AD72-EADE87E36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DFD1B-EE23-4E79-AE30-B75DABB221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724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3B49444-15E6-4699-8013-7A9190310D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56932A6-FC8B-4B4B-8448-BF8F0C1A7E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9B9759-F8AD-4735-A020-70D757D1A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4BA1B-A74D-4FA9-A5E8-BF0DA25688DD}" type="datetimeFigureOut">
              <a:rPr lang="ru-RU" smtClean="0"/>
              <a:t>04.02.2018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03B371-8B10-4D8F-AB4E-C57438C0C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E8BB25-77AB-4EA4-8FDF-3E0F7BD59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DFD1B-EE23-4E79-AE30-B75DABB221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5007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9E80D9-24D8-4889-B22A-4B7968129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9A784D-E44F-4869-BFB8-6B54CC3956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4D34FB-C37E-4D92-B968-BB40F9C3D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4BA1B-A74D-4FA9-A5E8-BF0DA25688DD}" type="datetimeFigureOut">
              <a:rPr lang="ru-RU" smtClean="0"/>
              <a:t>04.02.2018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63FF87-9F0F-4544-808D-439F9A56E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F4312FE-D67D-4E12-A041-502B9745F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DFD1B-EE23-4E79-AE30-B75DABB221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361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FFA909-D1F3-4E9F-B417-33FD6EF6E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87E9268-F1B9-4F97-B3B9-1A999D6EC5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7608DF-BB12-495B-B9D5-2C74398B8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4BA1B-A74D-4FA9-A5E8-BF0DA25688DD}" type="datetimeFigureOut">
              <a:rPr lang="ru-RU" smtClean="0"/>
              <a:t>04.02.2018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E91ADB-609C-4C5A-B849-AD6099446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0A8711-701E-49FD-B827-E31A6E556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DFD1B-EE23-4E79-AE30-B75DABB221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906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2B1485-2461-484B-A083-93A987056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3C8F199-9E6A-4E43-9C5F-A8AB51B465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B85F047-7EA9-4B8C-898E-58BFFDAEE6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2352FC6-2F69-479A-A54E-65B160C95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4BA1B-A74D-4FA9-A5E8-BF0DA25688DD}" type="datetimeFigureOut">
              <a:rPr lang="ru-RU" smtClean="0"/>
              <a:t>04.02.2018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FD2B170-9E71-4F20-B5CF-D23E105EA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9C8CC76-B33C-40D1-8CE1-5997DD298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DFD1B-EE23-4E79-AE30-B75DABB221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5350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620614-ECE0-42A7-88E3-9F0344A69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EAACA36-5192-40B2-82F5-17231D258C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578DE0E-24C2-45CD-90AB-7604C0DC5E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4C1A00A-6A6C-4C1F-B3F1-706E10E3B7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F2006F5-C469-47E6-9CE2-D8D7314647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9284418-C488-4A92-8E46-63AD1C25D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4BA1B-A74D-4FA9-A5E8-BF0DA25688DD}" type="datetimeFigureOut">
              <a:rPr lang="ru-RU" smtClean="0"/>
              <a:t>04.02.2018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F69A3CA-9DD8-4440-8BA1-DF28A3A98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BD49F05-BFE6-42F9-91A2-15D6EF91B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DFD1B-EE23-4E79-AE30-B75DABB221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0312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308F5C-9D50-4DC0-ACA0-4009ED5E0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65029AB-CE2E-4CAD-9EC2-56C25128C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4BA1B-A74D-4FA9-A5E8-BF0DA25688DD}" type="datetimeFigureOut">
              <a:rPr lang="ru-RU" smtClean="0"/>
              <a:t>04.02.2018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5B5C4BF-2A40-4A09-89B9-A2B1351E0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458C47B-F3A4-4E37-B354-457B4BB36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DFD1B-EE23-4E79-AE30-B75DABB221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927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D5ED65F-FF51-4030-931D-B744CDF00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4BA1B-A74D-4FA9-A5E8-BF0DA25688DD}" type="datetimeFigureOut">
              <a:rPr lang="ru-RU" smtClean="0"/>
              <a:t>04.02.2018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9DBB81C-9964-4102-8EF9-4C2AA29E9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79E95F6-6F3B-43AB-8810-B0F87ED9A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DFD1B-EE23-4E79-AE30-B75DABB221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948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0BF908-01FA-45DD-B850-5E85836EE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B01596-D159-4764-96A5-EE1AD068E4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8E6DD72-5DE3-436D-90DA-7E94138764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B2D33BE-DABB-477D-A2EE-2B2B62361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4BA1B-A74D-4FA9-A5E8-BF0DA25688DD}" type="datetimeFigureOut">
              <a:rPr lang="ru-RU" smtClean="0"/>
              <a:t>04.02.2018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3F590C6-ACAD-4DBD-A58C-CE7359C2E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FB9C346-7C13-4BB7-B9D7-11FAE9E04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DFD1B-EE23-4E79-AE30-B75DABB221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0735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95F760-A1FC-4C09-A15C-593C1F902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55CF1A9-AC99-4CE1-AD4A-47AC300256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362809D-4F5D-4DB2-A9D0-C4559F2D98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6AFE3D3-8E21-4A43-8D17-559BB2F1C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4BA1B-A74D-4FA9-A5E8-BF0DA25688DD}" type="datetimeFigureOut">
              <a:rPr lang="ru-RU" smtClean="0"/>
              <a:t>04.02.2018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1255EDE-8754-4129-B861-44B9BB284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2D01396-25A5-49B0-B311-DFF486673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DFD1B-EE23-4E79-AE30-B75DABB221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3006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B3A93A-3897-4BD6-9E70-FCF9C4A99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135CD9-E9AB-4E26-9E92-700B0DC355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88585C-E15B-4E05-A712-93D5D1A9DD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4BA1B-A74D-4FA9-A5E8-BF0DA25688DD}" type="datetimeFigureOut">
              <a:rPr lang="ru-RU" smtClean="0"/>
              <a:t>04.02.2018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BFF49C-B0DA-407A-9606-99EACA1020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CFD2CE6-1E40-4EF7-B994-85577154E6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3DFD1B-EE23-4E79-AE30-B75DABB221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0013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microsoft.com/office/2007/relationships/hdphoto" Target="../media/hdphoto2.wdp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12" Type="http://schemas.openxmlformats.org/officeDocument/2006/relationships/image" Target="../media/image1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11" Type="http://schemas.microsoft.com/office/2007/relationships/hdphoto" Target="../media/hdphoto1.wdp"/><Relationship Id="rId5" Type="http://schemas.openxmlformats.org/officeDocument/2006/relationships/image" Target="../media/image6.jpg"/><Relationship Id="rId10" Type="http://schemas.openxmlformats.org/officeDocument/2006/relationships/image" Target="../media/image11.png"/><Relationship Id="rId4" Type="http://schemas.openxmlformats.org/officeDocument/2006/relationships/image" Target="../media/image5.jpg"/><Relationship Id="rId9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microsoft.com/office/2007/relationships/hdphoto" Target="../media/hdphoto2.wdp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12" Type="http://schemas.openxmlformats.org/officeDocument/2006/relationships/image" Target="../media/image1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11" Type="http://schemas.microsoft.com/office/2007/relationships/hdphoto" Target="../media/hdphoto1.wdp"/><Relationship Id="rId5" Type="http://schemas.openxmlformats.org/officeDocument/2006/relationships/image" Target="../media/image6.jpg"/><Relationship Id="rId10" Type="http://schemas.openxmlformats.org/officeDocument/2006/relationships/image" Target="../media/image11.png"/><Relationship Id="rId4" Type="http://schemas.openxmlformats.org/officeDocument/2006/relationships/image" Target="../media/image5.jpg"/><Relationship Id="rId9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microsoft.com/office/2007/relationships/hdphoto" Target="../media/hdphoto2.wdp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12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11" Type="http://schemas.microsoft.com/office/2007/relationships/hdphoto" Target="../media/hdphoto1.wdp"/><Relationship Id="rId5" Type="http://schemas.openxmlformats.org/officeDocument/2006/relationships/image" Target="../media/image6.jpg"/><Relationship Id="rId10" Type="http://schemas.openxmlformats.org/officeDocument/2006/relationships/image" Target="../media/image11.png"/><Relationship Id="rId4" Type="http://schemas.openxmlformats.org/officeDocument/2006/relationships/image" Target="../media/image5.jpg"/><Relationship Id="rId9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microsoft.com/office/2007/relationships/hdphoto" Target="../media/hdphoto2.wdp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12" Type="http://schemas.openxmlformats.org/officeDocument/2006/relationships/image" Target="../media/image12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11" Type="http://schemas.microsoft.com/office/2007/relationships/hdphoto" Target="../media/hdphoto1.wdp"/><Relationship Id="rId5" Type="http://schemas.openxmlformats.org/officeDocument/2006/relationships/image" Target="../media/image6.jpg"/><Relationship Id="rId10" Type="http://schemas.openxmlformats.org/officeDocument/2006/relationships/image" Target="../media/image11.png"/><Relationship Id="rId4" Type="http://schemas.openxmlformats.org/officeDocument/2006/relationships/image" Target="../media/image5.jpg"/><Relationship Id="rId9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microsoft.com/office/2007/relationships/hdphoto" Target="../media/hdphoto2.wdp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12" Type="http://schemas.openxmlformats.org/officeDocument/2006/relationships/image" Target="../media/image12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11" Type="http://schemas.microsoft.com/office/2007/relationships/hdphoto" Target="../media/hdphoto1.wdp"/><Relationship Id="rId5" Type="http://schemas.openxmlformats.org/officeDocument/2006/relationships/image" Target="../media/image6.jpg"/><Relationship Id="rId10" Type="http://schemas.openxmlformats.org/officeDocument/2006/relationships/image" Target="../media/image11.png"/><Relationship Id="rId4" Type="http://schemas.openxmlformats.org/officeDocument/2006/relationships/image" Target="../media/image5.jpg"/><Relationship Id="rId9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microsoft.com/office/2007/relationships/hdphoto" Target="../media/hdphoto2.wdp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12" Type="http://schemas.openxmlformats.org/officeDocument/2006/relationships/image" Target="../media/image12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11" Type="http://schemas.microsoft.com/office/2007/relationships/hdphoto" Target="../media/hdphoto1.wdp"/><Relationship Id="rId5" Type="http://schemas.openxmlformats.org/officeDocument/2006/relationships/image" Target="../media/image6.jpg"/><Relationship Id="rId10" Type="http://schemas.openxmlformats.org/officeDocument/2006/relationships/image" Target="../media/image11.png"/><Relationship Id="rId4" Type="http://schemas.openxmlformats.org/officeDocument/2006/relationships/image" Target="../media/image5.jpg"/><Relationship Id="rId9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microsoft.com/office/2007/relationships/hdphoto" Target="../media/hdphoto2.wdp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12" Type="http://schemas.openxmlformats.org/officeDocument/2006/relationships/image" Target="../media/image1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11" Type="http://schemas.microsoft.com/office/2007/relationships/hdphoto" Target="../media/hdphoto1.wdp"/><Relationship Id="rId5" Type="http://schemas.openxmlformats.org/officeDocument/2006/relationships/image" Target="../media/image6.jpg"/><Relationship Id="rId10" Type="http://schemas.openxmlformats.org/officeDocument/2006/relationships/image" Target="../media/image11.png"/><Relationship Id="rId4" Type="http://schemas.openxmlformats.org/officeDocument/2006/relationships/image" Target="../media/image5.jpg"/><Relationship Id="rId9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9">
            <a:extLst>
              <a:ext uri="{FF2B5EF4-FFF2-40B4-BE49-F238E27FC236}">
                <a16:creationId xmlns:a16="http://schemas.microsoft.com/office/drawing/2014/main" id="{71B2258F-86CA-4D4D-8270-BC05FCDEBFB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 descr="Изображение выглядит как крупная бытовая техника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755667E3-BBBF-4C37-A1B3-F838660AB7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3338"/>
            <a:ext cx="1219198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A33FE3-8259-43EE-A1C6-EC3248A03F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83092"/>
            <a:ext cx="9144000" cy="2678480"/>
          </a:xfrm>
        </p:spPr>
        <p:txBody>
          <a:bodyPr>
            <a:normAutofit/>
          </a:bodyPr>
          <a:lstStyle/>
          <a:p>
            <a:r>
              <a:rPr lang="ru-RU" sz="5400" dirty="0">
                <a:solidFill>
                  <a:srgbClr val="92D050"/>
                </a:solidFill>
              </a:rPr>
              <a:t>Угадай, кому принадлежит?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B93CE48-1DC3-42D2-8FC5-383D627941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84272" y="4583151"/>
            <a:ext cx="4207708" cy="2261511"/>
          </a:xfrm>
        </p:spPr>
        <p:txBody>
          <a:bodyPr>
            <a:normAutofit lnSpcReduction="10000"/>
          </a:bodyPr>
          <a:lstStyle/>
          <a:p>
            <a:r>
              <a:rPr lang="ru-RU" dirty="0">
                <a:solidFill>
                  <a:srgbClr val="FFFFFF"/>
                </a:solidFill>
              </a:rPr>
              <a:t>Степаненко Наталья Николаевна (воспитатель)</a:t>
            </a:r>
          </a:p>
          <a:p>
            <a:r>
              <a:rPr lang="ru-RU" dirty="0">
                <a:solidFill>
                  <a:srgbClr val="FFFFFF"/>
                </a:solidFill>
              </a:rPr>
              <a:t>МБДОУ  №44</a:t>
            </a:r>
          </a:p>
          <a:p>
            <a:r>
              <a:rPr lang="ru-RU" dirty="0">
                <a:solidFill>
                  <a:srgbClr val="FFFFFF"/>
                </a:solidFill>
              </a:rPr>
              <a:t>д/с комбинированного типа «Соловушка»</a:t>
            </a:r>
          </a:p>
          <a:p>
            <a:r>
              <a:rPr lang="ru-RU" dirty="0" err="1">
                <a:solidFill>
                  <a:srgbClr val="FFFFFF"/>
                </a:solidFill>
              </a:rPr>
              <a:t>г.Междуреченск</a:t>
            </a:r>
            <a:endParaRPr lang="ru-RU" dirty="0">
              <a:solidFill>
                <a:srgbClr val="FFFFFF"/>
              </a:solidFill>
            </a:endParaRPr>
          </a:p>
          <a:p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4904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352C46-FEE3-4275-9E57-89F45C9E7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DDE86E-6FB1-4B60-802D-4335D90DC5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2514" y="2004354"/>
            <a:ext cx="9866971" cy="122980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dirty="0">
                <a:solidFill>
                  <a:srgbClr val="92D050"/>
                </a:solidFill>
              </a:rPr>
              <a:t>Спасибо за внимание!</a:t>
            </a:r>
          </a:p>
        </p:txBody>
      </p:sp>
      <p:pic>
        <p:nvPicPr>
          <p:cNvPr id="5" name="Рисунок 4" descr="Изображение выглядит как коллекция картинок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8D3EF71D-FB25-4569-8D25-C65A73F74B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387" y="3234163"/>
            <a:ext cx="3648484" cy="3024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068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>
            <a:extLst>
              <a:ext uri="{FF2B5EF4-FFF2-40B4-BE49-F238E27FC236}">
                <a16:creationId xmlns:a16="http://schemas.microsoft.com/office/drawing/2014/main" id="{01D0AF59-99C3-4251-AB9A-C966C6AD440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1855405F-37A2-4869-9154-F8BE3BECE6C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D20BD3B-2088-442D-9114-0BD5C4137D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956" y="643467"/>
            <a:ext cx="7428088" cy="5571066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0550B89-9F28-4701-89E3-89EE3AF0E306}"/>
              </a:ext>
            </a:extLst>
          </p:cNvPr>
          <p:cNvSpPr/>
          <p:nvPr/>
        </p:nvSpPr>
        <p:spPr>
          <a:xfrm>
            <a:off x="3047999" y="643467"/>
            <a:ext cx="804355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7030A0"/>
                </a:solidFill>
              </a:rPr>
              <a:t>Цель:</a:t>
            </a:r>
            <a:r>
              <a:rPr lang="ru-RU" sz="3600" dirty="0">
                <a:solidFill>
                  <a:srgbClr val="7030A0"/>
                </a:solidFill>
              </a:rPr>
              <a:t> Сформировать и обобщить представления детей о профессиях.</a:t>
            </a:r>
            <a:br>
              <a:rPr lang="ru-RU" sz="3600" dirty="0">
                <a:solidFill>
                  <a:srgbClr val="7030A0"/>
                </a:solidFill>
              </a:rPr>
            </a:br>
            <a:r>
              <a:rPr lang="ru-RU" sz="3600" b="1" dirty="0">
                <a:solidFill>
                  <a:srgbClr val="7030A0"/>
                </a:solidFill>
              </a:rPr>
              <a:t>Задачи:</a:t>
            </a:r>
            <a:r>
              <a:rPr lang="ru-RU" sz="3600" dirty="0">
                <a:solidFill>
                  <a:srgbClr val="7030A0"/>
                </a:solidFill>
              </a:rPr>
              <a:t> </a:t>
            </a:r>
            <a:br>
              <a:rPr lang="ru-RU" sz="3600" dirty="0">
                <a:solidFill>
                  <a:srgbClr val="7030A0"/>
                </a:solidFill>
              </a:rPr>
            </a:br>
            <a:r>
              <a:rPr lang="ru-RU" sz="3600" dirty="0">
                <a:solidFill>
                  <a:srgbClr val="7030A0"/>
                </a:solidFill>
              </a:rPr>
              <a:t>1.Понимать значимость профессии в жизни людей.</a:t>
            </a:r>
            <a:br>
              <a:rPr lang="ru-RU" sz="3600" dirty="0">
                <a:solidFill>
                  <a:srgbClr val="7030A0"/>
                </a:solidFill>
              </a:rPr>
            </a:br>
            <a:r>
              <a:rPr lang="ru-RU" sz="3600" dirty="0">
                <a:solidFill>
                  <a:srgbClr val="7030A0"/>
                </a:solidFill>
              </a:rPr>
              <a:t>2. Расширить и активизировать словарь по теме. </a:t>
            </a:r>
          </a:p>
          <a:p>
            <a:r>
              <a:rPr lang="ru-RU" sz="3600" dirty="0">
                <a:solidFill>
                  <a:srgbClr val="7030A0"/>
                </a:solidFill>
              </a:rPr>
              <a:t>3. Воспитывать уважение к результатам труда людей разных профессий.</a:t>
            </a:r>
          </a:p>
        </p:txBody>
      </p:sp>
    </p:spTree>
    <p:extLst>
      <p:ext uri="{BB962C8B-B14F-4D97-AF65-F5344CB8AC3E}">
        <p14:creationId xmlns:p14="http://schemas.microsoft.com/office/powerpoint/2010/main" val="1541060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220B0FF7-9165-451D-99B5-46C1B7912A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197" y="810860"/>
            <a:ext cx="8213766" cy="5236277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69D733-9419-49D5-BFE8-D37988FF3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D4FC34F5-7AE9-4A88-9B03-7BFB79B639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458318" cy="1690688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556438DF-AF07-401B-8005-2BAB163118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513" y="1"/>
            <a:ext cx="1585524" cy="1690687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F3458A90-C0D4-4620-9504-303357FAB0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710" y="4888913"/>
            <a:ext cx="1206589" cy="1969086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BA2AE42B-7985-4542-AF20-EEDC9CF8EB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9" y="3478235"/>
            <a:ext cx="1458319" cy="1781365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6012619E-2B92-4AD1-B5C5-C5DADABCCF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367" y="1699631"/>
            <a:ext cx="1290522" cy="1787547"/>
          </a:xfrm>
          <a:prstGeom prst="rect">
            <a:avLst/>
          </a:prstGeom>
          <a:ln w="19050">
            <a:noFill/>
          </a:ln>
        </p:spPr>
      </p:pic>
      <p:pic>
        <p:nvPicPr>
          <p:cNvPr id="43" name="Рисунок 42" descr="Изображение выглядит как одежда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44F8B167-C548-43FE-9FA9-474D0C42398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9836"/>
            <a:ext cx="1976600" cy="1482450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F16F4C7B-315D-446C-A5EB-F4448354E0A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789" y="3428999"/>
            <a:ext cx="1421747" cy="1781365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41EFA32B-A454-4043-AEC4-2A32E32D788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088" b="93711" l="3145" r="95912">
                        <a14:foregroundMark x1="8491" y1="39308" x2="3459" y2="52516"/>
                        <a14:foregroundMark x1="3459" y1="52516" x2="10377" y2="62893"/>
                        <a14:foregroundMark x1="35849" y1="9748" x2="50000" y2="9434"/>
                        <a14:foregroundMark x1="50000" y1="9434" x2="50000" y2="9748"/>
                        <a14:foregroundMark x1="43220" y1="4942" x2="44324" y2="5094"/>
                        <a14:foregroundMark x1="86792" y1="48428" x2="91195" y2="63522"/>
                        <a14:foregroundMark x1="91195" y1="63522" x2="89623" y2="48742"/>
                        <a14:foregroundMark x1="89623" y1="48742" x2="97170" y2="61321"/>
                        <a14:foregroundMark x1="97170" y1="61321" x2="93396" y2="75472"/>
                        <a14:foregroundMark x1="93396" y1="75472" x2="90566" y2="79874"/>
                        <a14:foregroundMark x1="95912" y1="58805" x2="96226" y2="70755"/>
                        <a14:foregroundMark x1="40566" y1="5031" x2="40881" y2="4717"/>
                        <a14:foregroundMark x1="40301" y1="5031" x2="40566" y2="5031"/>
                        <a14:foregroundMark x1="55346" y1="88050" x2="68868" y2="93711"/>
                        <a14:foregroundMark x1="68868" y1="93711" x2="80503" y2="88679"/>
                        <a14:foregroundMark x1="39308" y1="4717" x2="39308" y2="4717"/>
                        <a14:backgroundMark x1="39937" y1="2830" x2="39778" y2="3043"/>
                        <a14:backgroundMark x1="37736" y1="4403" x2="39309" y2="4403"/>
                        <a14:backgroundMark x1="48428" y1="3774" x2="49057" y2="5660"/>
                        <a14:backgroundMark x1="39308" y1="3459" x2="41195" y2="37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217" y="1027906"/>
            <a:ext cx="3403487" cy="3403487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8A5C1888-DEFB-4557-8030-97DBE3843383}"/>
              </a:ext>
            </a:extLst>
          </p:cNvPr>
          <p:cNvSpPr txBox="1"/>
          <p:nvPr/>
        </p:nvSpPr>
        <p:spPr>
          <a:xfrm>
            <a:off x="6093274" y="2924237"/>
            <a:ext cx="39820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>
                <a:solidFill>
                  <a:srgbClr val="0070C0"/>
                </a:solidFill>
              </a:rPr>
              <a:t>Молодец!</a:t>
            </a:r>
          </a:p>
        </p:txBody>
      </p:sp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DD6E3D46-1B9D-4FB4-9653-B9480325AC1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737" b="95088" l="4293" r="95528">
                        <a14:foregroundMark x1="45975" y1="46667" x2="44365" y2="47544"/>
                        <a14:foregroundMark x1="23256" y1="54737" x2="25403" y2="51404"/>
                        <a14:foregroundMark x1="28265" y1="55614" x2="29696" y2="54211"/>
                        <a14:foregroundMark x1="29159" y1="55614" x2="29159" y2="56842"/>
                        <a14:foregroundMark x1="30590" y1="58596" x2="31843" y2="52632"/>
                        <a14:foregroundMark x1="32200" y1="13684" x2="52952" y2="8772"/>
                        <a14:foregroundMark x1="52952" y1="8772" x2="70483" y2="15614"/>
                        <a14:foregroundMark x1="70483" y1="15614" x2="90698" y2="47368"/>
                        <a14:foregroundMark x1="90698" y1="47368" x2="90698" y2="51754"/>
                        <a14:foregroundMark x1="45975" y1="4912" x2="57603" y2="4912"/>
                        <a14:foregroundMark x1="93739" y1="45789" x2="95528" y2="56842"/>
                        <a14:foregroundMark x1="48122" y1="43333" x2="45081" y2="47544"/>
                        <a14:foregroundMark x1="43828" y1="39123" x2="46512" y2="47895"/>
                        <a14:foregroundMark x1="26118" y1="42456" x2="22719" y2="48772"/>
                        <a14:foregroundMark x1="35599" y1="89825" x2="64580" y2="90526"/>
                        <a14:foregroundMark x1="42039" y1="94386" x2="60286" y2="92632"/>
                        <a14:foregroundMark x1="60286" y1="92632" x2="60286" y2="92632"/>
                        <a14:foregroundMark x1="47764" y1="95263" x2="55098" y2="95263"/>
                        <a14:foregroundMark x1="7335" y1="58596" x2="7513" y2="38947"/>
                        <a14:foregroundMark x1="7513" y1="38947" x2="8945" y2="35263"/>
                        <a14:foregroundMark x1="4293" y1="53860" x2="4651" y2="478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729" y="1849054"/>
            <a:ext cx="2655052" cy="2707299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454D2F44-1BB5-4419-9CA8-C95092B88332}"/>
              </a:ext>
            </a:extLst>
          </p:cNvPr>
          <p:cNvSpPr txBox="1"/>
          <p:nvPr/>
        </p:nvSpPr>
        <p:spPr>
          <a:xfrm>
            <a:off x="5861236" y="2557656"/>
            <a:ext cx="562972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>
                <a:solidFill>
                  <a:srgbClr val="0070C0"/>
                </a:solidFill>
              </a:rPr>
              <a:t>Подумай еще раз</a:t>
            </a:r>
          </a:p>
        </p:txBody>
      </p:sp>
      <p:sp>
        <p:nvSpPr>
          <p:cNvPr id="52" name="Управляющая кнопка: &quot;Вперед&quot; или &quot;Следующий&quot; 51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B944B79D-C472-4608-90E6-AC887F141FC5}"/>
              </a:ext>
            </a:extLst>
          </p:cNvPr>
          <p:cNvSpPr/>
          <p:nvPr/>
        </p:nvSpPr>
        <p:spPr>
          <a:xfrm>
            <a:off x="11132820" y="6047137"/>
            <a:ext cx="1059180" cy="810862"/>
          </a:xfrm>
          <a:prstGeom prst="actionButtonForwardNex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15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xit" presetSubtype="32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53" presetClass="exit" presetSubtype="3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3" presetClass="exit" presetSubtype="32" fill="hold" grpId="3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53" presetClass="exit" presetSubtype="3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xit" presetSubtype="32" fill="hold" grpId="5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53" presetClass="exit" presetSubtype="3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53" presetClass="exit" presetSubtype="32" fill="hold" grpId="7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3" presetClass="entr" presetSubtype="16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53" presetClass="exit" presetSubtype="3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53" presetClass="exit" presetSubtype="32" fill="hold" grpId="9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53" presetClass="exit" presetSubtype="3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53" presetClass="exit" presetSubtype="32" fill="hold" grpId="11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41" grpId="0"/>
      <p:bldP spid="51" grpId="0"/>
      <p:bldP spid="51" grpId="1"/>
      <p:bldP spid="51" grpId="2"/>
      <p:bldP spid="51" grpId="3"/>
      <p:bldP spid="51" grpId="4"/>
      <p:bldP spid="51" grpId="5"/>
      <p:bldP spid="51" grpId="6"/>
      <p:bldP spid="51" grpId="7"/>
      <p:bldP spid="51" grpId="8"/>
      <p:bldP spid="51" grpId="9"/>
      <p:bldP spid="51" grpId="10"/>
      <p:bldP spid="51" grpId="1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 descr="Изображение выглядит как внутренний, стол, небо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C4BB45F9-7045-410F-83B6-3989D46BB8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7" y="367868"/>
            <a:ext cx="7644793" cy="5534830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69D733-9419-49D5-BFE8-D37988FF3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D4FC34F5-7AE9-4A88-9B03-7BFB79B639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458318" cy="1690688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556438DF-AF07-401B-8005-2BAB163118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513" y="1"/>
            <a:ext cx="1585524" cy="1690687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F3458A90-C0D4-4620-9504-303357FAB0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710" y="4888913"/>
            <a:ext cx="1206589" cy="1969086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BA2AE42B-7985-4542-AF20-EEDC9CF8EB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9" y="3478235"/>
            <a:ext cx="1458319" cy="1781365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6012619E-2B92-4AD1-B5C5-C5DADABCCF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367" y="1699631"/>
            <a:ext cx="1290522" cy="1787547"/>
          </a:xfrm>
          <a:prstGeom prst="rect">
            <a:avLst/>
          </a:prstGeom>
          <a:ln w="19050">
            <a:noFill/>
          </a:ln>
        </p:spPr>
      </p:pic>
      <p:pic>
        <p:nvPicPr>
          <p:cNvPr id="43" name="Рисунок 42" descr="Изображение выглядит как одежда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44F8B167-C548-43FE-9FA9-474D0C42398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9836"/>
            <a:ext cx="1976600" cy="1482450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F16F4C7B-315D-446C-A5EB-F4448354E0A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789" y="3428999"/>
            <a:ext cx="1421747" cy="1781365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41EFA32B-A454-4043-AEC4-2A32E32D788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088" b="93711" l="3145" r="95912">
                        <a14:foregroundMark x1="8491" y1="39308" x2="3459" y2="52516"/>
                        <a14:foregroundMark x1="3459" y1="52516" x2="10377" y2="62893"/>
                        <a14:foregroundMark x1="35849" y1="9748" x2="50000" y2="9434"/>
                        <a14:foregroundMark x1="50000" y1="9434" x2="50000" y2="9748"/>
                        <a14:foregroundMark x1="43220" y1="4942" x2="44324" y2="5094"/>
                        <a14:foregroundMark x1="86792" y1="48428" x2="91195" y2="63522"/>
                        <a14:foregroundMark x1="91195" y1="63522" x2="89623" y2="48742"/>
                        <a14:foregroundMark x1="89623" y1="48742" x2="97170" y2="61321"/>
                        <a14:foregroundMark x1="97170" y1="61321" x2="93396" y2="75472"/>
                        <a14:foregroundMark x1="93396" y1="75472" x2="90566" y2="79874"/>
                        <a14:foregroundMark x1="95912" y1="58805" x2="96226" y2="70755"/>
                        <a14:foregroundMark x1="40566" y1="5031" x2="40881" y2="4717"/>
                        <a14:foregroundMark x1="40301" y1="5031" x2="40566" y2="5031"/>
                        <a14:foregroundMark x1="55346" y1="88050" x2="68868" y2="93711"/>
                        <a14:foregroundMark x1="68868" y1="93711" x2="80503" y2="88679"/>
                        <a14:foregroundMark x1="39308" y1="4717" x2="39308" y2="4717"/>
                        <a14:backgroundMark x1="39937" y1="2830" x2="39778" y2="3043"/>
                        <a14:backgroundMark x1="37736" y1="4403" x2="39309" y2="4403"/>
                        <a14:backgroundMark x1="48428" y1="3774" x2="49057" y2="5660"/>
                        <a14:backgroundMark x1="39308" y1="3459" x2="41195" y2="37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217" y="1027906"/>
            <a:ext cx="3403487" cy="3403487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8A5C1888-DEFB-4557-8030-97DBE3843383}"/>
              </a:ext>
            </a:extLst>
          </p:cNvPr>
          <p:cNvSpPr txBox="1"/>
          <p:nvPr/>
        </p:nvSpPr>
        <p:spPr>
          <a:xfrm>
            <a:off x="6093274" y="2924237"/>
            <a:ext cx="39820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>
                <a:solidFill>
                  <a:srgbClr val="0070C0"/>
                </a:solidFill>
              </a:rPr>
              <a:t>Молодец!</a:t>
            </a:r>
          </a:p>
        </p:txBody>
      </p:sp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DD6E3D46-1B9D-4FB4-9653-B9480325AC1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737" b="95088" l="4293" r="95528">
                        <a14:foregroundMark x1="45975" y1="46667" x2="44365" y2="47544"/>
                        <a14:foregroundMark x1="23256" y1="54737" x2="25403" y2="51404"/>
                        <a14:foregroundMark x1="28265" y1="55614" x2="29696" y2="54211"/>
                        <a14:foregroundMark x1="29159" y1="55614" x2="29159" y2="56842"/>
                        <a14:foregroundMark x1="30590" y1="58596" x2="31843" y2="52632"/>
                        <a14:foregroundMark x1="32200" y1="13684" x2="52952" y2="8772"/>
                        <a14:foregroundMark x1="52952" y1="8772" x2="70483" y2="15614"/>
                        <a14:foregroundMark x1="70483" y1="15614" x2="90698" y2="47368"/>
                        <a14:foregroundMark x1="90698" y1="47368" x2="90698" y2="51754"/>
                        <a14:foregroundMark x1="45975" y1="4912" x2="57603" y2="4912"/>
                        <a14:foregroundMark x1="93739" y1="45789" x2="95528" y2="56842"/>
                        <a14:foregroundMark x1="48122" y1="43333" x2="45081" y2="47544"/>
                        <a14:foregroundMark x1="43828" y1="39123" x2="46512" y2="47895"/>
                        <a14:foregroundMark x1="26118" y1="42456" x2="22719" y2="48772"/>
                        <a14:foregroundMark x1="35599" y1="89825" x2="64580" y2="90526"/>
                        <a14:foregroundMark x1="42039" y1="94386" x2="60286" y2="92632"/>
                        <a14:foregroundMark x1="60286" y1="92632" x2="60286" y2="92632"/>
                        <a14:foregroundMark x1="47764" y1="95263" x2="55098" y2="95263"/>
                        <a14:foregroundMark x1="7335" y1="58596" x2="7513" y2="38947"/>
                        <a14:foregroundMark x1="7513" y1="38947" x2="8945" y2="35263"/>
                        <a14:foregroundMark x1="4293" y1="53860" x2="4651" y2="478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729" y="1849054"/>
            <a:ext cx="2655052" cy="2707299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454D2F44-1BB5-4419-9CA8-C95092B88332}"/>
              </a:ext>
            </a:extLst>
          </p:cNvPr>
          <p:cNvSpPr txBox="1"/>
          <p:nvPr/>
        </p:nvSpPr>
        <p:spPr>
          <a:xfrm>
            <a:off x="5861236" y="2557656"/>
            <a:ext cx="562972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>
                <a:solidFill>
                  <a:srgbClr val="0070C0"/>
                </a:solidFill>
              </a:rPr>
              <a:t>Подумай еще раз</a:t>
            </a:r>
          </a:p>
        </p:txBody>
      </p:sp>
      <p:sp>
        <p:nvSpPr>
          <p:cNvPr id="8" name="Управляющая кнопка: &quot;Вперед&quot; или &quot;Следующий&quot; 7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62CF3A65-0436-441A-B12C-E9162E5782DF}"/>
              </a:ext>
            </a:extLst>
          </p:cNvPr>
          <p:cNvSpPr/>
          <p:nvPr/>
        </p:nvSpPr>
        <p:spPr>
          <a:xfrm>
            <a:off x="11134290" y="6064311"/>
            <a:ext cx="1057710" cy="793687"/>
          </a:xfrm>
          <a:prstGeom prst="actionButtonForwardNex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860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xit" presetSubtype="3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xit" presetSubtype="32" fill="hold" grpId="7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53" presetClass="exit" presetSubtype="3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xit" presetSubtype="32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53" presetClass="exit" presetSubtype="3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3" presetClass="exit" presetSubtype="32" fill="hold" grpId="3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53" presetClass="exit" presetSubtype="3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53" presetClass="exit" presetSubtype="32" fill="hold" grpId="5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53" presetClass="exit" presetSubtype="3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53" presetClass="exit" presetSubtype="32" fill="hold" grpId="9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53" presetClass="exit" presetSubtype="3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53" presetClass="exit" presetSubtype="32" fill="hold" grpId="11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41" grpId="0"/>
      <p:bldP spid="51" grpId="0"/>
      <p:bldP spid="51" grpId="1"/>
      <p:bldP spid="51" grpId="2"/>
      <p:bldP spid="51" grpId="3"/>
      <p:bldP spid="51" grpId="4"/>
      <p:bldP spid="51" grpId="5"/>
      <p:bldP spid="51" grpId="6"/>
      <p:bldP spid="51" grpId="7"/>
      <p:bldP spid="51" grpId="8"/>
      <p:bldP spid="51" grpId="9"/>
      <p:bldP spid="51" grpId="10"/>
      <p:bldP spid="51" grpId="1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10" descr="Изображение выглядит как стол, внутренний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0D9592F4-DBE4-430B-80C0-CA14C5B9A0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785" y="-35179"/>
            <a:ext cx="5226039" cy="6928355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69D733-9419-49D5-BFE8-D37988FF3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D4FC34F5-7AE9-4A88-9B03-7BFB79B639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458318" cy="1690688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556438DF-AF07-401B-8005-2BAB163118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513" y="1"/>
            <a:ext cx="1585524" cy="1690687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F3458A90-C0D4-4620-9504-303357FAB0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710" y="4888913"/>
            <a:ext cx="1206589" cy="1969086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BA2AE42B-7985-4542-AF20-EEDC9CF8EB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9" y="3478235"/>
            <a:ext cx="1458319" cy="1781365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6012619E-2B92-4AD1-B5C5-C5DADABCCF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367" y="1699631"/>
            <a:ext cx="1290522" cy="1787547"/>
          </a:xfrm>
          <a:prstGeom prst="rect">
            <a:avLst/>
          </a:prstGeom>
          <a:ln w="19050">
            <a:noFill/>
          </a:ln>
        </p:spPr>
      </p:pic>
      <p:pic>
        <p:nvPicPr>
          <p:cNvPr id="43" name="Рисунок 42" descr="Изображение выглядит как одежда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44F8B167-C548-43FE-9FA9-474D0C42398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9836"/>
            <a:ext cx="1976600" cy="1482450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F16F4C7B-315D-446C-A5EB-F4448354E0A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789" y="3428999"/>
            <a:ext cx="1421747" cy="1781365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41EFA32B-A454-4043-AEC4-2A32E32D788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088" b="93711" l="3145" r="95912">
                        <a14:foregroundMark x1="8491" y1="39308" x2="3459" y2="52516"/>
                        <a14:foregroundMark x1="3459" y1="52516" x2="10377" y2="62893"/>
                        <a14:foregroundMark x1="35849" y1="9748" x2="50000" y2="9434"/>
                        <a14:foregroundMark x1="50000" y1="9434" x2="50000" y2="9748"/>
                        <a14:foregroundMark x1="43220" y1="4942" x2="44324" y2="5094"/>
                        <a14:foregroundMark x1="86792" y1="48428" x2="91195" y2="63522"/>
                        <a14:foregroundMark x1="91195" y1="63522" x2="89623" y2="48742"/>
                        <a14:foregroundMark x1="89623" y1="48742" x2="97170" y2="61321"/>
                        <a14:foregroundMark x1="97170" y1="61321" x2="93396" y2="75472"/>
                        <a14:foregroundMark x1="93396" y1="75472" x2="90566" y2="79874"/>
                        <a14:foregroundMark x1="95912" y1="58805" x2="96226" y2="70755"/>
                        <a14:foregroundMark x1="40566" y1="5031" x2="40881" y2="4717"/>
                        <a14:foregroundMark x1="40301" y1="5031" x2="40566" y2="5031"/>
                        <a14:foregroundMark x1="55346" y1="88050" x2="68868" y2="93711"/>
                        <a14:foregroundMark x1="68868" y1="93711" x2="80503" y2="88679"/>
                        <a14:foregroundMark x1="39308" y1="4717" x2="39308" y2="4717"/>
                        <a14:backgroundMark x1="39937" y1="2830" x2="39778" y2="3043"/>
                        <a14:backgroundMark x1="37736" y1="4403" x2="39309" y2="4403"/>
                        <a14:backgroundMark x1="48428" y1="3774" x2="49057" y2="5660"/>
                        <a14:backgroundMark x1="39308" y1="3459" x2="41195" y2="37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217" y="1027906"/>
            <a:ext cx="3403487" cy="3403487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8A5C1888-DEFB-4557-8030-97DBE3843383}"/>
              </a:ext>
            </a:extLst>
          </p:cNvPr>
          <p:cNvSpPr txBox="1"/>
          <p:nvPr/>
        </p:nvSpPr>
        <p:spPr>
          <a:xfrm>
            <a:off x="6093274" y="2924237"/>
            <a:ext cx="39820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>
                <a:solidFill>
                  <a:srgbClr val="0070C0"/>
                </a:solidFill>
              </a:rPr>
              <a:t>Молодец!</a:t>
            </a:r>
          </a:p>
        </p:txBody>
      </p:sp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DD6E3D46-1B9D-4FB4-9653-B9480325AC1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737" b="95088" l="4293" r="95528">
                        <a14:foregroundMark x1="45975" y1="46667" x2="44365" y2="47544"/>
                        <a14:foregroundMark x1="23256" y1="54737" x2="25403" y2="51404"/>
                        <a14:foregroundMark x1="28265" y1="55614" x2="29696" y2="54211"/>
                        <a14:foregroundMark x1="29159" y1="55614" x2="29159" y2="56842"/>
                        <a14:foregroundMark x1="30590" y1="58596" x2="31843" y2="52632"/>
                        <a14:foregroundMark x1="32200" y1="13684" x2="52952" y2="8772"/>
                        <a14:foregroundMark x1="52952" y1="8772" x2="70483" y2="15614"/>
                        <a14:foregroundMark x1="70483" y1="15614" x2="90698" y2="47368"/>
                        <a14:foregroundMark x1="90698" y1="47368" x2="90698" y2="51754"/>
                        <a14:foregroundMark x1="45975" y1="4912" x2="57603" y2="4912"/>
                        <a14:foregroundMark x1="93739" y1="45789" x2="95528" y2="56842"/>
                        <a14:foregroundMark x1="48122" y1="43333" x2="45081" y2="47544"/>
                        <a14:foregroundMark x1="43828" y1="39123" x2="46512" y2="47895"/>
                        <a14:foregroundMark x1="26118" y1="42456" x2="22719" y2="48772"/>
                        <a14:foregroundMark x1="35599" y1="89825" x2="64580" y2="90526"/>
                        <a14:foregroundMark x1="42039" y1="94386" x2="60286" y2="92632"/>
                        <a14:foregroundMark x1="60286" y1="92632" x2="60286" y2="92632"/>
                        <a14:foregroundMark x1="47764" y1="95263" x2="55098" y2="95263"/>
                        <a14:foregroundMark x1="7335" y1="58596" x2="7513" y2="38947"/>
                        <a14:foregroundMark x1="7513" y1="38947" x2="8945" y2="35263"/>
                        <a14:foregroundMark x1="4293" y1="53860" x2="4651" y2="478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729" y="1849054"/>
            <a:ext cx="2655052" cy="2707299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454D2F44-1BB5-4419-9CA8-C95092B88332}"/>
              </a:ext>
            </a:extLst>
          </p:cNvPr>
          <p:cNvSpPr txBox="1"/>
          <p:nvPr/>
        </p:nvSpPr>
        <p:spPr>
          <a:xfrm>
            <a:off x="5861236" y="2557656"/>
            <a:ext cx="562972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>
                <a:solidFill>
                  <a:srgbClr val="0070C0"/>
                </a:solidFill>
              </a:rPr>
              <a:t>Подумай еще раз</a:t>
            </a:r>
          </a:p>
        </p:txBody>
      </p:sp>
      <p:sp>
        <p:nvSpPr>
          <p:cNvPr id="8" name="Управляющая кнопка: &quot;Вперед&quot; или &quot;Следующий&quot; 7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62CF3A65-0436-441A-B12C-E9162E5782DF}"/>
              </a:ext>
            </a:extLst>
          </p:cNvPr>
          <p:cNvSpPr/>
          <p:nvPr/>
        </p:nvSpPr>
        <p:spPr>
          <a:xfrm>
            <a:off x="11134290" y="6064311"/>
            <a:ext cx="1057710" cy="793687"/>
          </a:xfrm>
          <a:prstGeom prst="actionButtonForwardNex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446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xit" presetSubtype="3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xit" presetSubtype="32" fill="hold" grpId="7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53" presetClass="exit" presetSubtype="3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xit" presetSubtype="32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53" presetClass="exit" presetSubtype="3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xit" presetSubtype="32" fill="hold" grpId="5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53" presetClass="exit" presetSubtype="3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53" presetClass="exit" presetSubtype="32" fill="hold" grpId="9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3" presetClass="entr" presetSubtype="16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53" presetClass="exit" presetSubtype="3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53" presetClass="exit" presetSubtype="32" fill="hold" grpId="11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53" presetClass="exit" presetSubtype="3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53" presetClass="exit" presetSubtype="32" fill="hold" grpId="3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41" grpId="0"/>
      <p:bldP spid="51" grpId="0"/>
      <p:bldP spid="51" grpId="1"/>
      <p:bldP spid="51" grpId="2"/>
      <p:bldP spid="51" grpId="3"/>
      <p:bldP spid="51" grpId="4"/>
      <p:bldP spid="51" grpId="5"/>
      <p:bldP spid="51" grpId="6"/>
      <p:bldP spid="51" grpId="7"/>
      <p:bldP spid="51" grpId="8"/>
      <p:bldP spid="51" grpId="9"/>
      <p:bldP spid="51" grpId="10"/>
      <p:bldP spid="51" grpId="1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 descr="Изображение выглядит как внутренний, стена, небо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F7221936-AAF3-48E0-AF25-B27DECCE9D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240" y="85227"/>
            <a:ext cx="6108623" cy="6407648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69D733-9419-49D5-BFE8-D37988FF3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D4FC34F5-7AE9-4A88-9B03-7BFB79B639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458318" cy="1690688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556438DF-AF07-401B-8005-2BAB163118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513" y="1"/>
            <a:ext cx="1585524" cy="1690687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F3458A90-C0D4-4620-9504-303357FAB0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710" y="4888913"/>
            <a:ext cx="1206589" cy="1969086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BA2AE42B-7985-4542-AF20-EEDC9CF8EB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9" y="3478235"/>
            <a:ext cx="1458319" cy="1781365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6012619E-2B92-4AD1-B5C5-C5DADABCCF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367" y="1699631"/>
            <a:ext cx="1290522" cy="1787547"/>
          </a:xfrm>
          <a:prstGeom prst="rect">
            <a:avLst/>
          </a:prstGeom>
          <a:ln w="19050">
            <a:noFill/>
          </a:ln>
        </p:spPr>
      </p:pic>
      <p:pic>
        <p:nvPicPr>
          <p:cNvPr id="43" name="Рисунок 42" descr="Изображение выглядит как одежда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44F8B167-C548-43FE-9FA9-474D0C42398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9836"/>
            <a:ext cx="1976600" cy="1482450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F16F4C7B-315D-446C-A5EB-F4448354E0A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789" y="3428999"/>
            <a:ext cx="1421747" cy="1781365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41EFA32B-A454-4043-AEC4-2A32E32D788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088" b="93711" l="3145" r="95912">
                        <a14:foregroundMark x1="8491" y1="39308" x2="3459" y2="52516"/>
                        <a14:foregroundMark x1="3459" y1="52516" x2="10377" y2="62893"/>
                        <a14:foregroundMark x1="35849" y1="9748" x2="50000" y2="9434"/>
                        <a14:foregroundMark x1="50000" y1="9434" x2="50000" y2="9748"/>
                        <a14:foregroundMark x1="43220" y1="4942" x2="44324" y2="5094"/>
                        <a14:foregroundMark x1="86792" y1="48428" x2="91195" y2="63522"/>
                        <a14:foregroundMark x1="91195" y1="63522" x2="89623" y2="48742"/>
                        <a14:foregroundMark x1="89623" y1="48742" x2="97170" y2="61321"/>
                        <a14:foregroundMark x1="97170" y1="61321" x2="93396" y2="75472"/>
                        <a14:foregroundMark x1="93396" y1="75472" x2="90566" y2="79874"/>
                        <a14:foregroundMark x1="95912" y1="58805" x2="96226" y2="70755"/>
                        <a14:foregroundMark x1="40566" y1="5031" x2="40881" y2="4717"/>
                        <a14:foregroundMark x1="40301" y1="5031" x2="40566" y2="5031"/>
                        <a14:foregroundMark x1="55346" y1="88050" x2="68868" y2="93711"/>
                        <a14:foregroundMark x1="68868" y1="93711" x2="80503" y2="88679"/>
                        <a14:foregroundMark x1="39308" y1="4717" x2="39308" y2="4717"/>
                        <a14:backgroundMark x1="39937" y1="2830" x2="39778" y2="3043"/>
                        <a14:backgroundMark x1="37736" y1="4403" x2="39309" y2="4403"/>
                        <a14:backgroundMark x1="48428" y1="3774" x2="49057" y2="5660"/>
                        <a14:backgroundMark x1="39308" y1="3459" x2="41195" y2="37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217" y="1027906"/>
            <a:ext cx="3403487" cy="3403487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8A5C1888-DEFB-4557-8030-97DBE3843383}"/>
              </a:ext>
            </a:extLst>
          </p:cNvPr>
          <p:cNvSpPr txBox="1"/>
          <p:nvPr/>
        </p:nvSpPr>
        <p:spPr>
          <a:xfrm>
            <a:off x="6093274" y="2924237"/>
            <a:ext cx="39820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>
                <a:solidFill>
                  <a:srgbClr val="0070C0"/>
                </a:solidFill>
              </a:rPr>
              <a:t>Молодец!</a:t>
            </a:r>
          </a:p>
        </p:txBody>
      </p:sp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DD6E3D46-1B9D-4FB4-9653-B9480325AC1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737" b="95088" l="4293" r="95528">
                        <a14:foregroundMark x1="45975" y1="46667" x2="44365" y2="47544"/>
                        <a14:foregroundMark x1="23256" y1="54737" x2="25403" y2="51404"/>
                        <a14:foregroundMark x1="28265" y1="55614" x2="29696" y2="54211"/>
                        <a14:foregroundMark x1="29159" y1="55614" x2="29159" y2="56842"/>
                        <a14:foregroundMark x1="30590" y1="58596" x2="31843" y2="52632"/>
                        <a14:foregroundMark x1="32200" y1="13684" x2="52952" y2="8772"/>
                        <a14:foregroundMark x1="52952" y1="8772" x2="70483" y2="15614"/>
                        <a14:foregroundMark x1="70483" y1="15614" x2="90698" y2="47368"/>
                        <a14:foregroundMark x1="90698" y1="47368" x2="90698" y2="51754"/>
                        <a14:foregroundMark x1="45975" y1="4912" x2="57603" y2="4912"/>
                        <a14:foregroundMark x1="93739" y1="45789" x2="95528" y2="56842"/>
                        <a14:foregroundMark x1="48122" y1="43333" x2="45081" y2="47544"/>
                        <a14:foregroundMark x1="43828" y1="39123" x2="46512" y2="47895"/>
                        <a14:foregroundMark x1="26118" y1="42456" x2="22719" y2="48772"/>
                        <a14:foregroundMark x1="35599" y1="89825" x2="64580" y2="90526"/>
                        <a14:foregroundMark x1="42039" y1="94386" x2="60286" y2="92632"/>
                        <a14:foregroundMark x1="60286" y1="92632" x2="60286" y2="92632"/>
                        <a14:foregroundMark x1="47764" y1="95263" x2="55098" y2="95263"/>
                        <a14:foregroundMark x1="7335" y1="58596" x2="7513" y2="38947"/>
                        <a14:foregroundMark x1="7513" y1="38947" x2="8945" y2="35263"/>
                        <a14:foregroundMark x1="4293" y1="53860" x2="4651" y2="478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729" y="1849054"/>
            <a:ext cx="2655052" cy="2707299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454D2F44-1BB5-4419-9CA8-C95092B88332}"/>
              </a:ext>
            </a:extLst>
          </p:cNvPr>
          <p:cNvSpPr txBox="1"/>
          <p:nvPr/>
        </p:nvSpPr>
        <p:spPr>
          <a:xfrm>
            <a:off x="5861236" y="2557656"/>
            <a:ext cx="562972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>
                <a:solidFill>
                  <a:srgbClr val="0070C0"/>
                </a:solidFill>
              </a:rPr>
              <a:t>Подумай еще раз</a:t>
            </a:r>
          </a:p>
        </p:txBody>
      </p:sp>
      <p:sp>
        <p:nvSpPr>
          <p:cNvPr id="8" name="Управляющая кнопка: &quot;Вперед&quot; или &quot;Следующий&quot; 7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62CF3A65-0436-441A-B12C-E9162E5782DF}"/>
              </a:ext>
            </a:extLst>
          </p:cNvPr>
          <p:cNvSpPr/>
          <p:nvPr/>
        </p:nvSpPr>
        <p:spPr>
          <a:xfrm>
            <a:off x="11134290" y="6064311"/>
            <a:ext cx="1057710" cy="793687"/>
          </a:xfrm>
          <a:prstGeom prst="actionButtonForwardNex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712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xit" presetSubtype="3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xit" presetSubtype="32" fill="hold" grpId="7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53" presetClass="exit" presetSubtype="3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xit" presetSubtype="32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53" presetClass="exit" presetSubtype="3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xit" presetSubtype="32" fill="hold" grpId="9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53" presetClass="exit" presetSubtype="3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53" presetClass="exit" presetSubtype="32" fill="hold" grpId="11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53" presetClass="exit" presetSubtype="3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53" presetClass="exit" presetSubtype="32" fill="hold" grpId="3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53" presetClass="exit" presetSubtype="3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53" presetClass="exit" presetSubtype="32" fill="hold" grpId="5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41" grpId="0"/>
      <p:bldP spid="51" grpId="0"/>
      <p:bldP spid="51" grpId="1"/>
      <p:bldP spid="51" grpId="2"/>
      <p:bldP spid="51" grpId="3"/>
      <p:bldP spid="51" grpId="4"/>
      <p:bldP spid="51" grpId="5"/>
      <p:bldP spid="51" grpId="6"/>
      <p:bldP spid="51" grpId="7"/>
      <p:bldP spid="51" grpId="8"/>
      <p:bldP spid="51" grpId="9"/>
      <p:bldP spid="51" grpId="10"/>
      <p:bldP spid="51" grpId="1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id="{FAAEAF73-9CC7-432D-9015-53A329CC94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256" y="220157"/>
            <a:ext cx="6191794" cy="6191794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69D733-9419-49D5-BFE8-D37988FF3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D4FC34F5-7AE9-4A88-9B03-7BFB79B639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458318" cy="1690688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556438DF-AF07-401B-8005-2BAB163118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513" y="1"/>
            <a:ext cx="1585524" cy="1690687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F3458A90-C0D4-4620-9504-303357FAB0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710" y="4888913"/>
            <a:ext cx="1206589" cy="1969086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BA2AE42B-7985-4542-AF20-EEDC9CF8EB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9" y="3478235"/>
            <a:ext cx="1458319" cy="1781365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6012619E-2B92-4AD1-B5C5-C5DADABCCF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367" y="1699631"/>
            <a:ext cx="1290522" cy="1787547"/>
          </a:xfrm>
          <a:prstGeom prst="rect">
            <a:avLst/>
          </a:prstGeom>
          <a:ln w="19050">
            <a:noFill/>
          </a:ln>
        </p:spPr>
      </p:pic>
      <p:pic>
        <p:nvPicPr>
          <p:cNvPr id="43" name="Рисунок 42" descr="Изображение выглядит как одежда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44F8B167-C548-43FE-9FA9-474D0C42398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9836"/>
            <a:ext cx="1976600" cy="1482450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F16F4C7B-315D-446C-A5EB-F4448354E0A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789" y="3428999"/>
            <a:ext cx="1421747" cy="1781365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41EFA32B-A454-4043-AEC4-2A32E32D788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088" b="93711" l="3145" r="95912">
                        <a14:foregroundMark x1="8491" y1="39308" x2="3459" y2="52516"/>
                        <a14:foregroundMark x1="3459" y1="52516" x2="10377" y2="62893"/>
                        <a14:foregroundMark x1="35849" y1="9748" x2="50000" y2="9434"/>
                        <a14:foregroundMark x1="50000" y1="9434" x2="50000" y2="9748"/>
                        <a14:foregroundMark x1="43220" y1="4942" x2="44324" y2="5094"/>
                        <a14:foregroundMark x1="86792" y1="48428" x2="91195" y2="63522"/>
                        <a14:foregroundMark x1="91195" y1="63522" x2="89623" y2="48742"/>
                        <a14:foregroundMark x1="89623" y1="48742" x2="97170" y2="61321"/>
                        <a14:foregroundMark x1="97170" y1="61321" x2="93396" y2="75472"/>
                        <a14:foregroundMark x1="93396" y1="75472" x2="90566" y2="79874"/>
                        <a14:foregroundMark x1="95912" y1="58805" x2="96226" y2="70755"/>
                        <a14:foregroundMark x1="40566" y1="5031" x2="40881" y2="4717"/>
                        <a14:foregroundMark x1="40301" y1="5031" x2="40566" y2="5031"/>
                        <a14:foregroundMark x1="55346" y1="88050" x2="68868" y2="93711"/>
                        <a14:foregroundMark x1="68868" y1="93711" x2="80503" y2="88679"/>
                        <a14:foregroundMark x1="39308" y1="4717" x2="39308" y2="4717"/>
                        <a14:backgroundMark x1="39937" y1="2830" x2="39778" y2="3043"/>
                        <a14:backgroundMark x1="37736" y1="4403" x2="39309" y2="4403"/>
                        <a14:backgroundMark x1="48428" y1="3774" x2="49057" y2="5660"/>
                        <a14:backgroundMark x1="39308" y1="3459" x2="41195" y2="37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217" y="1027906"/>
            <a:ext cx="3403487" cy="3403487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8A5C1888-DEFB-4557-8030-97DBE3843383}"/>
              </a:ext>
            </a:extLst>
          </p:cNvPr>
          <p:cNvSpPr txBox="1"/>
          <p:nvPr/>
        </p:nvSpPr>
        <p:spPr>
          <a:xfrm>
            <a:off x="6093274" y="2924237"/>
            <a:ext cx="39820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>
                <a:solidFill>
                  <a:srgbClr val="0070C0"/>
                </a:solidFill>
              </a:rPr>
              <a:t>Молодец!</a:t>
            </a:r>
          </a:p>
        </p:txBody>
      </p:sp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DD6E3D46-1B9D-4FB4-9653-B9480325AC1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737" b="95088" l="4293" r="95528">
                        <a14:foregroundMark x1="45975" y1="46667" x2="44365" y2="47544"/>
                        <a14:foregroundMark x1="23256" y1="54737" x2="25403" y2="51404"/>
                        <a14:foregroundMark x1="28265" y1="55614" x2="29696" y2="54211"/>
                        <a14:foregroundMark x1="29159" y1="55614" x2="29159" y2="56842"/>
                        <a14:foregroundMark x1="30590" y1="58596" x2="31843" y2="52632"/>
                        <a14:foregroundMark x1="32200" y1="13684" x2="52952" y2="8772"/>
                        <a14:foregroundMark x1="52952" y1="8772" x2="70483" y2="15614"/>
                        <a14:foregroundMark x1="70483" y1="15614" x2="90698" y2="47368"/>
                        <a14:foregroundMark x1="90698" y1="47368" x2="90698" y2="51754"/>
                        <a14:foregroundMark x1="45975" y1="4912" x2="57603" y2="4912"/>
                        <a14:foregroundMark x1="93739" y1="45789" x2="95528" y2="56842"/>
                        <a14:foregroundMark x1="48122" y1="43333" x2="45081" y2="47544"/>
                        <a14:foregroundMark x1="43828" y1="39123" x2="46512" y2="47895"/>
                        <a14:foregroundMark x1="26118" y1="42456" x2="22719" y2="48772"/>
                        <a14:foregroundMark x1="35599" y1="89825" x2="64580" y2="90526"/>
                        <a14:foregroundMark x1="42039" y1="94386" x2="60286" y2="92632"/>
                        <a14:foregroundMark x1="60286" y1="92632" x2="60286" y2="92632"/>
                        <a14:foregroundMark x1="47764" y1="95263" x2="55098" y2="95263"/>
                        <a14:foregroundMark x1="7335" y1="58596" x2="7513" y2="38947"/>
                        <a14:foregroundMark x1="7513" y1="38947" x2="8945" y2="35263"/>
                        <a14:foregroundMark x1="4293" y1="53860" x2="4651" y2="478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729" y="1849054"/>
            <a:ext cx="2655052" cy="2707299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454D2F44-1BB5-4419-9CA8-C95092B88332}"/>
              </a:ext>
            </a:extLst>
          </p:cNvPr>
          <p:cNvSpPr txBox="1"/>
          <p:nvPr/>
        </p:nvSpPr>
        <p:spPr>
          <a:xfrm>
            <a:off x="5861236" y="2557656"/>
            <a:ext cx="562972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>
                <a:solidFill>
                  <a:srgbClr val="0070C0"/>
                </a:solidFill>
              </a:rPr>
              <a:t>Подумай еще раз</a:t>
            </a:r>
          </a:p>
        </p:txBody>
      </p:sp>
      <p:sp>
        <p:nvSpPr>
          <p:cNvPr id="8" name="Управляющая кнопка: &quot;Вперед&quot; или &quot;Следующий&quot; 7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62CF3A65-0436-441A-B12C-E9162E5782DF}"/>
              </a:ext>
            </a:extLst>
          </p:cNvPr>
          <p:cNvSpPr/>
          <p:nvPr/>
        </p:nvSpPr>
        <p:spPr>
          <a:xfrm>
            <a:off x="11134290" y="6064311"/>
            <a:ext cx="1057710" cy="793687"/>
          </a:xfrm>
          <a:prstGeom prst="actionButtonForwardNex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284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xit" presetSubtype="3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xit" presetSubtype="32" fill="hold" grpId="7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53" presetClass="exit" presetSubtype="3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xit" presetSubtype="32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53" presetClass="exit" presetSubtype="3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3" presetClass="exit" presetSubtype="32" fill="hold" grpId="9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53" presetClass="exit" presetSubtype="3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53" presetClass="exit" presetSubtype="32" fill="hold" grpId="3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3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53" presetClass="exit" presetSubtype="3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53" presetClass="exit" presetSubtype="32" fill="hold" grpId="5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53" presetClass="exit" presetSubtype="3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53" presetClass="exit" presetSubtype="32" fill="hold" grpId="11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41" grpId="0"/>
      <p:bldP spid="51" grpId="0"/>
      <p:bldP spid="51" grpId="1"/>
      <p:bldP spid="51" grpId="2"/>
      <p:bldP spid="51" grpId="3"/>
      <p:bldP spid="51" grpId="4"/>
      <p:bldP spid="51" grpId="5"/>
      <p:bldP spid="51" grpId="6"/>
      <p:bldP spid="51" grpId="7"/>
      <p:bldP spid="51" grpId="8"/>
      <p:bldP spid="51" grpId="9"/>
      <p:bldP spid="51" grpId="10"/>
      <p:bldP spid="51" grpId="1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>
            <a:extLst>
              <a:ext uri="{FF2B5EF4-FFF2-40B4-BE49-F238E27FC236}">
                <a16:creationId xmlns:a16="http://schemas.microsoft.com/office/drawing/2014/main" id="{0FC3D7B2-A679-4262-A597-002A2D4823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300" y="328628"/>
            <a:ext cx="6197560" cy="6067315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69D733-9419-49D5-BFE8-D37988FF3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D4FC34F5-7AE9-4A88-9B03-7BFB79B639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458318" cy="1690688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556438DF-AF07-401B-8005-2BAB163118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513" y="1"/>
            <a:ext cx="1585524" cy="1690687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F3458A90-C0D4-4620-9504-303357FAB0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710" y="4888913"/>
            <a:ext cx="1206589" cy="1969086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BA2AE42B-7985-4542-AF20-EEDC9CF8EB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9" y="3478235"/>
            <a:ext cx="1458319" cy="1781365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6012619E-2B92-4AD1-B5C5-C5DADABCCF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367" y="1699631"/>
            <a:ext cx="1290522" cy="1787547"/>
          </a:xfrm>
          <a:prstGeom prst="rect">
            <a:avLst/>
          </a:prstGeom>
          <a:ln w="19050">
            <a:noFill/>
          </a:ln>
        </p:spPr>
      </p:pic>
      <p:pic>
        <p:nvPicPr>
          <p:cNvPr id="43" name="Рисунок 42" descr="Изображение выглядит как одежда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44F8B167-C548-43FE-9FA9-474D0C42398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9836"/>
            <a:ext cx="1976600" cy="1482450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F16F4C7B-315D-446C-A5EB-F4448354E0A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789" y="3428999"/>
            <a:ext cx="1421747" cy="1781365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41EFA32B-A454-4043-AEC4-2A32E32D788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088" b="93711" l="3145" r="95912">
                        <a14:foregroundMark x1="8491" y1="39308" x2="3459" y2="52516"/>
                        <a14:foregroundMark x1="3459" y1="52516" x2="10377" y2="62893"/>
                        <a14:foregroundMark x1="35849" y1="9748" x2="50000" y2="9434"/>
                        <a14:foregroundMark x1="50000" y1="9434" x2="50000" y2="9748"/>
                        <a14:foregroundMark x1="43220" y1="4942" x2="44324" y2="5094"/>
                        <a14:foregroundMark x1="86792" y1="48428" x2="91195" y2="63522"/>
                        <a14:foregroundMark x1="91195" y1="63522" x2="89623" y2="48742"/>
                        <a14:foregroundMark x1="89623" y1="48742" x2="97170" y2="61321"/>
                        <a14:foregroundMark x1="97170" y1="61321" x2="93396" y2="75472"/>
                        <a14:foregroundMark x1="93396" y1="75472" x2="90566" y2="79874"/>
                        <a14:foregroundMark x1="95912" y1="58805" x2="96226" y2="70755"/>
                        <a14:foregroundMark x1="40566" y1="5031" x2="40881" y2="4717"/>
                        <a14:foregroundMark x1="40301" y1="5031" x2="40566" y2="5031"/>
                        <a14:foregroundMark x1="55346" y1="88050" x2="68868" y2="93711"/>
                        <a14:foregroundMark x1="68868" y1="93711" x2="80503" y2="88679"/>
                        <a14:foregroundMark x1="39308" y1="4717" x2="39308" y2="4717"/>
                        <a14:backgroundMark x1="39937" y1="2830" x2="39778" y2="3043"/>
                        <a14:backgroundMark x1="37736" y1="4403" x2="39309" y2="4403"/>
                        <a14:backgroundMark x1="48428" y1="3774" x2="49057" y2="5660"/>
                        <a14:backgroundMark x1="39308" y1="3459" x2="41195" y2="37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217" y="1027906"/>
            <a:ext cx="3403487" cy="3403487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8A5C1888-DEFB-4557-8030-97DBE3843383}"/>
              </a:ext>
            </a:extLst>
          </p:cNvPr>
          <p:cNvSpPr txBox="1"/>
          <p:nvPr/>
        </p:nvSpPr>
        <p:spPr>
          <a:xfrm>
            <a:off x="6093274" y="2924237"/>
            <a:ext cx="39820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>
                <a:solidFill>
                  <a:srgbClr val="0070C0"/>
                </a:solidFill>
              </a:rPr>
              <a:t>Молодец!</a:t>
            </a:r>
          </a:p>
        </p:txBody>
      </p:sp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DD6E3D46-1B9D-4FB4-9653-B9480325AC1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737" b="95088" l="4293" r="95528">
                        <a14:foregroundMark x1="45975" y1="46667" x2="44365" y2="47544"/>
                        <a14:foregroundMark x1="23256" y1="54737" x2="25403" y2="51404"/>
                        <a14:foregroundMark x1="28265" y1="55614" x2="29696" y2="54211"/>
                        <a14:foregroundMark x1="29159" y1="55614" x2="29159" y2="56842"/>
                        <a14:foregroundMark x1="30590" y1="58596" x2="31843" y2="52632"/>
                        <a14:foregroundMark x1="32200" y1="13684" x2="52952" y2="8772"/>
                        <a14:foregroundMark x1="52952" y1="8772" x2="70483" y2="15614"/>
                        <a14:foregroundMark x1="70483" y1="15614" x2="90698" y2="47368"/>
                        <a14:foregroundMark x1="90698" y1="47368" x2="90698" y2="51754"/>
                        <a14:foregroundMark x1="45975" y1="4912" x2="57603" y2="4912"/>
                        <a14:foregroundMark x1="93739" y1="45789" x2="95528" y2="56842"/>
                        <a14:foregroundMark x1="48122" y1="43333" x2="45081" y2="47544"/>
                        <a14:foregroundMark x1="43828" y1="39123" x2="46512" y2="47895"/>
                        <a14:foregroundMark x1="26118" y1="42456" x2="22719" y2="48772"/>
                        <a14:foregroundMark x1="35599" y1="89825" x2="64580" y2="90526"/>
                        <a14:foregroundMark x1="42039" y1="94386" x2="60286" y2="92632"/>
                        <a14:foregroundMark x1="60286" y1="92632" x2="60286" y2="92632"/>
                        <a14:foregroundMark x1="47764" y1="95263" x2="55098" y2="95263"/>
                        <a14:foregroundMark x1="7335" y1="58596" x2="7513" y2="38947"/>
                        <a14:foregroundMark x1="7513" y1="38947" x2="8945" y2="35263"/>
                        <a14:foregroundMark x1="4293" y1="53860" x2="4651" y2="478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729" y="1849054"/>
            <a:ext cx="2655052" cy="2707299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454D2F44-1BB5-4419-9CA8-C95092B88332}"/>
              </a:ext>
            </a:extLst>
          </p:cNvPr>
          <p:cNvSpPr txBox="1"/>
          <p:nvPr/>
        </p:nvSpPr>
        <p:spPr>
          <a:xfrm>
            <a:off x="5861236" y="2557656"/>
            <a:ext cx="562972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>
                <a:solidFill>
                  <a:srgbClr val="0070C0"/>
                </a:solidFill>
              </a:rPr>
              <a:t>Подумай еще раз</a:t>
            </a:r>
          </a:p>
        </p:txBody>
      </p:sp>
      <p:sp>
        <p:nvSpPr>
          <p:cNvPr id="8" name="Управляющая кнопка: &quot;Вперед&quot; или &quot;Следующий&quot; 7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62CF3A65-0436-441A-B12C-E9162E5782DF}"/>
              </a:ext>
            </a:extLst>
          </p:cNvPr>
          <p:cNvSpPr/>
          <p:nvPr/>
        </p:nvSpPr>
        <p:spPr>
          <a:xfrm>
            <a:off x="11134290" y="6064311"/>
            <a:ext cx="1057710" cy="793687"/>
          </a:xfrm>
          <a:prstGeom prst="actionButtonForwardNex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8369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xit" presetSubtype="3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xit" presetSubtype="32" fill="hold" grpId="7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53" presetClass="exit" presetSubtype="3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3" presetClass="exit" presetSubtype="32" fill="hold" grpId="9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53" presetClass="exit" presetSubtype="3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xit" presetSubtype="32" fill="hold" grpId="3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53" presetClass="exit" presetSubtype="3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53" presetClass="exit" presetSubtype="32" fill="hold" grpId="5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3" presetClass="entr" presetSubtype="16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53" presetClass="exit" presetSubtype="3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53" presetClass="exit" presetSubtype="32" fill="hold" grpId="11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53" presetClass="exit" presetSubtype="3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53" presetClass="exit" presetSubtype="32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41" grpId="0"/>
      <p:bldP spid="51" grpId="0"/>
      <p:bldP spid="51" grpId="1"/>
      <p:bldP spid="51" grpId="2"/>
      <p:bldP spid="51" grpId="3"/>
      <p:bldP spid="51" grpId="4"/>
      <p:bldP spid="51" grpId="5"/>
      <p:bldP spid="51" grpId="6"/>
      <p:bldP spid="51" grpId="7"/>
      <p:bldP spid="51" grpId="8"/>
      <p:bldP spid="51" grpId="9"/>
      <p:bldP spid="51" grpId="10"/>
      <p:bldP spid="51" grpId="1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Изображение выглядит как внутренний, стол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A7EF5EF1-1C9A-4093-AE29-9FFBF5043B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742" y="305874"/>
            <a:ext cx="6187002" cy="6187002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69D733-9419-49D5-BFE8-D37988FF3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D4FC34F5-7AE9-4A88-9B03-7BFB79B639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458318" cy="1690688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556438DF-AF07-401B-8005-2BAB163118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513" y="1"/>
            <a:ext cx="1585524" cy="1690687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F3458A90-C0D4-4620-9504-303357FAB0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710" y="4888913"/>
            <a:ext cx="1206589" cy="1969086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BA2AE42B-7985-4542-AF20-EEDC9CF8EB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9" y="3478235"/>
            <a:ext cx="1458319" cy="1781365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6012619E-2B92-4AD1-B5C5-C5DADABCCF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367" y="1699631"/>
            <a:ext cx="1290522" cy="1787547"/>
          </a:xfrm>
          <a:prstGeom prst="rect">
            <a:avLst/>
          </a:prstGeom>
          <a:ln w="19050">
            <a:noFill/>
          </a:ln>
        </p:spPr>
      </p:pic>
      <p:pic>
        <p:nvPicPr>
          <p:cNvPr id="43" name="Рисунок 42" descr="Изображение выглядит как одежда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44F8B167-C548-43FE-9FA9-474D0C42398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9836"/>
            <a:ext cx="1976600" cy="1482450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F16F4C7B-315D-446C-A5EB-F4448354E0A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789" y="3428999"/>
            <a:ext cx="1421747" cy="1781365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41EFA32B-A454-4043-AEC4-2A32E32D788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088" b="93711" l="3145" r="95912">
                        <a14:foregroundMark x1="8491" y1="39308" x2="3459" y2="52516"/>
                        <a14:foregroundMark x1="3459" y1="52516" x2="10377" y2="62893"/>
                        <a14:foregroundMark x1="35849" y1="9748" x2="50000" y2="9434"/>
                        <a14:foregroundMark x1="50000" y1="9434" x2="50000" y2="9748"/>
                        <a14:foregroundMark x1="43220" y1="4942" x2="44324" y2="5094"/>
                        <a14:foregroundMark x1="86792" y1="48428" x2="91195" y2="63522"/>
                        <a14:foregroundMark x1="91195" y1="63522" x2="89623" y2="48742"/>
                        <a14:foregroundMark x1="89623" y1="48742" x2="97170" y2="61321"/>
                        <a14:foregroundMark x1="97170" y1="61321" x2="93396" y2="75472"/>
                        <a14:foregroundMark x1="93396" y1="75472" x2="90566" y2="79874"/>
                        <a14:foregroundMark x1="95912" y1="58805" x2="96226" y2="70755"/>
                        <a14:foregroundMark x1="40566" y1="5031" x2="40881" y2="4717"/>
                        <a14:foregroundMark x1="40301" y1="5031" x2="40566" y2="5031"/>
                        <a14:foregroundMark x1="55346" y1="88050" x2="68868" y2="93711"/>
                        <a14:foregroundMark x1="68868" y1="93711" x2="80503" y2="88679"/>
                        <a14:foregroundMark x1="39308" y1="4717" x2="39308" y2="4717"/>
                        <a14:backgroundMark x1="39937" y1="2830" x2="39778" y2="3043"/>
                        <a14:backgroundMark x1="37736" y1="4403" x2="39309" y2="4403"/>
                        <a14:backgroundMark x1="48428" y1="3774" x2="49057" y2="5660"/>
                        <a14:backgroundMark x1="39308" y1="3459" x2="41195" y2="37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217" y="1027906"/>
            <a:ext cx="3403487" cy="3403487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8A5C1888-DEFB-4557-8030-97DBE3843383}"/>
              </a:ext>
            </a:extLst>
          </p:cNvPr>
          <p:cNvSpPr txBox="1"/>
          <p:nvPr/>
        </p:nvSpPr>
        <p:spPr>
          <a:xfrm>
            <a:off x="6093274" y="2924237"/>
            <a:ext cx="39820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>
                <a:solidFill>
                  <a:srgbClr val="0070C0"/>
                </a:solidFill>
              </a:rPr>
              <a:t>Молодец!</a:t>
            </a:r>
          </a:p>
        </p:txBody>
      </p:sp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DD6E3D46-1B9D-4FB4-9653-B9480325AC1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737" b="95088" l="4293" r="95528">
                        <a14:foregroundMark x1="45975" y1="46667" x2="44365" y2="47544"/>
                        <a14:foregroundMark x1="23256" y1="54737" x2="25403" y2="51404"/>
                        <a14:foregroundMark x1="28265" y1="55614" x2="29696" y2="54211"/>
                        <a14:foregroundMark x1="29159" y1="55614" x2="29159" y2="56842"/>
                        <a14:foregroundMark x1="30590" y1="58596" x2="31843" y2="52632"/>
                        <a14:foregroundMark x1="32200" y1="13684" x2="52952" y2="8772"/>
                        <a14:foregroundMark x1="52952" y1="8772" x2="70483" y2="15614"/>
                        <a14:foregroundMark x1="70483" y1="15614" x2="90698" y2="47368"/>
                        <a14:foregroundMark x1="90698" y1="47368" x2="90698" y2="51754"/>
                        <a14:foregroundMark x1="45975" y1="4912" x2="57603" y2="4912"/>
                        <a14:foregroundMark x1="93739" y1="45789" x2="95528" y2="56842"/>
                        <a14:foregroundMark x1="48122" y1="43333" x2="45081" y2="47544"/>
                        <a14:foregroundMark x1="43828" y1="39123" x2="46512" y2="47895"/>
                        <a14:foregroundMark x1="26118" y1="42456" x2="22719" y2="48772"/>
                        <a14:foregroundMark x1="35599" y1="89825" x2="64580" y2="90526"/>
                        <a14:foregroundMark x1="42039" y1="94386" x2="60286" y2="92632"/>
                        <a14:foregroundMark x1="60286" y1="92632" x2="60286" y2="92632"/>
                        <a14:foregroundMark x1="47764" y1="95263" x2="55098" y2="95263"/>
                        <a14:foregroundMark x1="7335" y1="58596" x2="7513" y2="38947"/>
                        <a14:foregroundMark x1="7513" y1="38947" x2="8945" y2="35263"/>
                        <a14:foregroundMark x1="4293" y1="53860" x2="4651" y2="478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729" y="1849054"/>
            <a:ext cx="2655052" cy="2707299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454D2F44-1BB5-4419-9CA8-C95092B88332}"/>
              </a:ext>
            </a:extLst>
          </p:cNvPr>
          <p:cNvSpPr txBox="1"/>
          <p:nvPr/>
        </p:nvSpPr>
        <p:spPr>
          <a:xfrm>
            <a:off x="5861236" y="2557656"/>
            <a:ext cx="562972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>
                <a:solidFill>
                  <a:srgbClr val="0070C0"/>
                </a:solidFill>
              </a:rPr>
              <a:t>Подумай еще раз</a:t>
            </a:r>
          </a:p>
        </p:txBody>
      </p:sp>
      <p:sp>
        <p:nvSpPr>
          <p:cNvPr id="8" name="Управляющая кнопка: &quot;Вперед&quot; или &quot;Следующий&quot; 7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62CF3A65-0436-441A-B12C-E9162E5782DF}"/>
              </a:ext>
            </a:extLst>
          </p:cNvPr>
          <p:cNvSpPr/>
          <p:nvPr/>
        </p:nvSpPr>
        <p:spPr>
          <a:xfrm>
            <a:off x="11134290" y="6064311"/>
            <a:ext cx="1057710" cy="793687"/>
          </a:xfrm>
          <a:prstGeom prst="actionButtonForwardNex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64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xit" presetSubtype="3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xit" presetSubtype="32" fill="hold" grpId="7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53" presetClass="exit" presetSubtype="3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3" presetClass="exit" presetSubtype="32" fill="hold" grpId="3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53" presetClass="exit" presetSubtype="3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xit" presetSubtype="32" fill="hold" grpId="5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53" presetClass="exit" presetSubtype="3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53" presetClass="exit" presetSubtype="32" fill="hold" grpId="11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53" presetClass="exit" presetSubtype="3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53" presetClass="exit" presetSubtype="32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53" presetClass="exit" presetSubtype="3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53" presetClass="exit" presetSubtype="32" fill="hold" grpId="9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41" grpId="0"/>
      <p:bldP spid="51" grpId="0"/>
      <p:bldP spid="51" grpId="1"/>
      <p:bldP spid="51" grpId="2"/>
      <p:bldP spid="51" grpId="3"/>
      <p:bldP spid="51" grpId="4"/>
      <p:bldP spid="51" grpId="5"/>
      <p:bldP spid="51" grpId="6"/>
      <p:bldP spid="51" grpId="7"/>
      <p:bldP spid="51" grpId="8"/>
      <p:bldP spid="51" grpId="9"/>
      <p:bldP spid="51" grpId="10"/>
      <p:bldP spid="51" grpId="1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297</TotalTime>
  <Words>66</Words>
  <Application>Microsoft Office PowerPoint</Application>
  <PresentationFormat>Широкоэкранный</PresentationFormat>
  <Paragraphs>22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Угадай, кому принадлежит?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Виктория</dc:creator>
  <cp:lastModifiedBy>Виктория</cp:lastModifiedBy>
  <cp:revision>21</cp:revision>
  <dcterms:created xsi:type="dcterms:W3CDTF">2018-02-03T16:28:09Z</dcterms:created>
  <dcterms:modified xsi:type="dcterms:W3CDTF">2018-02-04T13:42:39Z</dcterms:modified>
</cp:coreProperties>
</file>