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36 «Улыбка»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обучения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правилам дорожного движения с воспитанниками ДОУ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Елена Геннадьевна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Лобанова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Владимировна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867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Междуреченский городской округ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828800" y="152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инспектором ГИБДД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Правилах дорожного движения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Для ГИБДД 2019\фото для отчета ГИБДД\IMG_3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267200" cy="2844800"/>
          </a:xfrm>
          <a:prstGeom prst="rect">
            <a:avLst/>
          </a:prstGeom>
          <a:noFill/>
        </p:spPr>
      </p:pic>
      <p:pic>
        <p:nvPicPr>
          <p:cNvPr id="1027" name="Picture 3" descr="D:\рабочий стол\Для ГИБДД 2019\A52YBzjyA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89534"/>
            <a:ext cx="1752600" cy="2325565"/>
          </a:xfrm>
          <a:prstGeom prst="rect">
            <a:avLst/>
          </a:prstGeom>
          <a:noFill/>
        </p:spPr>
      </p:pic>
      <p:pic>
        <p:nvPicPr>
          <p:cNvPr id="1028" name="Picture 4" descr="D:\рабочий стол\Для ГИБДД 2019\q0qVUQllGK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429000"/>
            <a:ext cx="4724400" cy="3148369"/>
          </a:xfrm>
          <a:prstGeom prst="rect">
            <a:avLst/>
          </a:prstGeom>
          <a:noFill/>
        </p:spPr>
      </p:pic>
      <p:pic>
        <p:nvPicPr>
          <p:cNvPr id="1029" name="Picture 5" descr="D:\рабочий стол\Для ГИБДД 2019\_YZTMr5Y5XA.jpg"/>
          <p:cNvPicPr>
            <a:picLocks noChangeAspect="1" noChangeArrowheads="1"/>
          </p:cNvPicPr>
          <p:nvPr/>
        </p:nvPicPr>
        <p:blipFill>
          <a:blip r:embed="rId6" cstate="print"/>
          <a:srcRect l="14585" t="6452" r="10408"/>
          <a:stretch>
            <a:fillRect/>
          </a:stretch>
        </p:blipFill>
        <p:spPr bwMode="auto">
          <a:xfrm>
            <a:off x="5257800" y="1143000"/>
            <a:ext cx="2819400" cy="209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 воспитателя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правилах безопасного перехода улиц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(«Правила для пассажиров», «Безопасность на дороге», «Знаки дорожные помни всегда»)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ПДД в детском саду\10 июня АППЛИКАЦИЯ ПДД\12 июля ППД\101MSDCF\DSC06494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r="12766"/>
          <a:stretch>
            <a:fillRect/>
          </a:stretch>
        </p:blipFill>
        <p:spPr bwMode="auto">
          <a:xfrm>
            <a:off x="914400" y="2514600"/>
            <a:ext cx="3429000" cy="2751563"/>
          </a:xfrm>
          <a:prstGeom prst="rect">
            <a:avLst/>
          </a:prstGeom>
          <a:noFill/>
        </p:spPr>
      </p:pic>
      <p:pic>
        <p:nvPicPr>
          <p:cNvPr id="1028" name="Picture 4" descr="D:\рабочий стол\ПДД в детском саду\10 июня АППЛИКАЦИЯ ПДД\12 июля ППД\101MSDCF\DSC06506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495800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загадывание загадок, рассматривание картин и плакатов, фотоальбомов с видами города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чий стол\ПДД в детском саду\Транспорт Дорожные знаки\DSC06581.JPG"/>
          <p:cNvPicPr>
            <a:picLocks noChangeAspect="1" noChangeArrowheads="1"/>
          </p:cNvPicPr>
          <p:nvPr/>
        </p:nvPicPr>
        <p:blipFill>
          <a:blip r:embed="rId3" cstate="print"/>
          <a:srcRect l="18182"/>
          <a:stretch>
            <a:fillRect/>
          </a:stretch>
        </p:blipFill>
        <p:spPr bwMode="auto">
          <a:xfrm>
            <a:off x="4876800" y="1981200"/>
            <a:ext cx="3810000" cy="3143250"/>
          </a:xfrm>
          <a:prstGeom prst="rect">
            <a:avLst/>
          </a:prstGeom>
          <a:noFill/>
        </p:spPr>
      </p:pic>
      <p:pic>
        <p:nvPicPr>
          <p:cNvPr id="7" name="Рисунок 6" descr="C:\Users\Елена\Desktop\7 июля 2018\101MSDCF\DSC062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295400" y="3048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(рисование, лепка, аппликация)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рабочий стол\ПДД в детском саду\10 июня АППЛИКАЦИЯ ПДД\101MSDCF\DSC06421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09600" y="1295400"/>
            <a:ext cx="3505200" cy="2628900"/>
          </a:xfrm>
          <a:prstGeom prst="rect">
            <a:avLst/>
          </a:prstGeom>
          <a:noFill/>
        </p:spPr>
      </p:pic>
      <p:pic>
        <p:nvPicPr>
          <p:cNvPr id="4100" name="Picture 4" descr="D:\рабочий стол\ПДД в детском саду\10 июня АППЛИКАЦИЯ ПДД\12 июля ППД\101MSDCF\DSC06520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4572000" y="1295400"/>
            <a:ext cx="3454400" cy="2590800"/>
          </a:xfrm>
          <a:prstGeom prst="rect">
            <a:avLst/>
          </a:prstGeom>
          <a:noFill/>
        </p:spPr>
      </p:pic>
      <p:pic>
        <p:nvPicPr>
          <p:cNvPr id="4098" name="Picture 2" descr="D:\рабочий стол\ПДД в детском саду\10 июня АППЛИКАЦИЯ ПДД\101MSDCF\DSC06459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7432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викторинах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(«Правила дорожного движения», «Школа веселого Светофорика»)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7 июля 2018\101MSDCF\DSC06263.JPG"/>
          <p:cNvPicPr/>
          <p:nvPr/>
        </p:nvPicPr>
        <p:blipFill>
          <a:blip r:embed="rId3" cstate="print">
            <a:lum bright="20000" contrast="30000"/>
          </a:blip>
          <a:srcRect l="22986" r="10422"/>
          <a:stretch>
            <a:fillRect/>
          </a:stretch>
        </p:blipFill>
        <p:spPr bwMode="auto">
          <a:xfrm>
            <a:off x="685800" y="19050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7 июля 2018\101MSDCF\DSC062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05000"/>
            <a:ext cx="43508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акциях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(«Я грамотный пешеход», «Засветись!», «Автокресло спасет жизнь»)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Для ГИБДД 2019\фото для отчета ГИБДД\IMG-20181212-WA0008 (1).jpg"/>
          <p:cNvPicPr>
            <a:picLocks noChangeAspect="1" noChangeArrowheads="1"/>
          </p:cNvPicPr>
          <p:nvPr/>
        </p:nvPicPr>
        <p:blipFill>
          <a:blip r:embed="rId3" cstate="print"/>
          <a:srcRect t="9859" b="4225"/>
          <a:stretch>
            <a:fillRect/>
          </a:stretch>
        </p:blipFill>
        <p:spPr bwMode="auto">
          <a:xfrm>
            <a:off x="3048000" y="1981200"/>
            <a:ext cx="2895600" cy="36014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24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24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в автогородок на базе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МБУДО «ДЮЦ» г. Междуреченска и целевые прогулки к светофору, перекрестку, остановке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ПДД в детском саду\ФОТО АВТОГОРОДОК\DSC06806.JPG"/>
          <p:cNvPicPr>
            <a:picLocks noChangeAspect="1" noChangeArrowheads="1"/>
          </p:cNvPicPr>
          <p:nvPr/>
        </p:nvPicPr>
        <p:blipFill>
          <a:blip r:embed="rId3" cstate="print"/>
          <a:srcRect b="13580"/>
          <a:stretch>
            <a:fillRect/>
          </a:stretch>
        </p:blipFill>
        <p:spPr bwMode="auto">
          <a:xfrm>
            <a:off x="2438400" y="1828800"/>
            <a:ext cx="4495800" cy="2913945"/>
          </a:xfrm>
          <a:prstGeom prst="rect">
            <a:avLst/>
          </a:prstGeom>
          <a:noFill/>
        </p:spPr>
      </p:pic>
      <p:pic>
        <p:nvPicPr>
          <p:cNvPr id="8" name="Picture 2" descr="D:\ФОТО ВЫСТУПЛЕНИЕ\DSC_0094.JPG"/>
          <p:cNvPicPr>
            <a:picLocks noChangeAspect="1" noChangeArrowheads="1"/>
          </p:cNvPicPr>
          <p:nvPr/>
        </p:nvPicPr>
        <p:blipFill>
          <a:blip r:embed="rId4" cstate="print"/>
          <a:srcRect b="10360"/>
          <a:stretch>
            <a:fillRect/>
          </a:stretch>
        </p:blipFill>
        <p:spPr bwMode="auto">
          <a:xfrm>
            <a:off x="6096000" y="3962400"/>
            <a:ext cx="2895601" cy="25146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2209800" cy="2514600"/>
          </a:xfrm>
          <a:prstGeom prst="rect">
            <a:avLst/>
          </a:prstGeom>
        </p:spPr>
      </p:pic>
      <p:pic>
        <p:nvPicPr>
          <p:cNvPr id="9" name="Рисунок 8" descr="C:\Users\Елена\Desktop\ФОТО 23 АВГУСТА\101MSDCF\DSC068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495800"/>
            <a:ext cx="2838049" cy="193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1295400" y="304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творческих рассказов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(«Истории в транспорте», «Интересный случай на дороге», «Что случилось бы, если бы все дорожные знаки исчезли?»)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ПДД в детском саду\10 июня АППЛИКАЦИЯ ПДД\101MSDCF\DSC06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3860800" cy="2895600"/>
          </a:xfrm>
          <a:prstGeom prst="rect">
            <a:avLst/>
          </a:prstGeom>
          <a:noFill/>
        </p:spPr>
      </p:pic>
      <p:pic>
        <p:nvPicPr>
          <p:cNvPr id="3075" name="Picture 3" descr="D:\рабочий стол\ПДД в детском саду\10 июня АППЛИКАЦИЯ ПДД\101MSDCF\DSC06431.JPG"/>
          <p:cNvPicPr>
            <a:picLocks noChangeAspect="1" noChangeArrowheads="1"/>
          </p:cNvPicPr>
          <p:nvPr/>
        </p:nvPicPr>
        <p:blipFill>
          <a:blip r:embed="rId4" cstate="print"/>
          <a:srcRect t="9756" r="14583" b="7317"/>
          <a:stretch>
            <a:fillRect/>
          </a:stretch>
        </p:blipFill>
        <p:spPr bwMode="auto">
          <a:xfrm>
            <a:off x="533400" y="2362200"/>
            <a:ext cx="397671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1371600" y="152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выставки рисунков на тему ПДД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(«Лето без ДТП», «ПДД глазами детей»)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рабочий стол\ПДД в детском саду\10 июня АППЛИКАЦИЯ ПДД\12 июля ППД\101MSDCF\DSC06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4064000" cy="3048000"/>
          </a:xfrm>
          <a:prstGeom prst="rect">
            <a:avLst/>
          </a:prstGeom>
          <a:noFill/>
        </p:spPr>
      </p:pic>
      <p:pic>
        <p:nvPicPr>
          <p:cNvPr id="8" name="Picture 6" descr="D:\рабочий стол\ПДД в детском саду\10 июня АППЛИКАЦИЯ ПДД\12 июля ППД\101MSDCF\DSC0653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114800" y="3352800"/>
            <a:ext cx="4495800" cy="3200400"/>
          </a:xfrm>
          <a:prstGeom prst="rect">
            <a:avLst/>
          </a:prstGeom>
          <a:noFill/>
        </p:spPr>
      </p:pic>
      <p:pic>
        <p:nvPicPr>
          <p:cNvPr id="9" name="Picture 3" descr="C:\Users\Елена\Desktop\ПДД в детском саду\Рисунок по ПДД.JPG"/>
          <p:cNvPicPr>
            <a:picLocks noChangeAspect="1" noChangeArrowheads="1"/>
          </p:cNvPicPr>
          <p:nvPr/>
        </p:nvPicPr>
        <p:blipFill>
          <a:blip r:embed="rId5" cstate="print"/>
          <a:srcRect l="3788" t="2273" r="5303" b="2273"/>
          <a:stretch>
            <a:fillRect/>
          </a:stretch>
        </p:blipFill>
        <p:spPr bwMode="auto">
          <a:xfrm>
            <a:off x="1447800" y="4495800"/>
            <a:ext cx="1524000" cy="2133600"/>
          </a:xfrm>
          <a:prstGeom prst="rect">
            <a:avLst/>
          </a:prstGeom>
          <a:noFill/>
        </p:spPr>
      </p:pic>
      <p:pic>
        <p:nvPicPr>
          <p:cNvPr id="10" name="Picture 2" descr="C:\Users\Елена\Desktop\ПДД в детском саду\Рисунок по ПДД 2.JPG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 t="4598" r="3448"/>
          <a:stretch>
            <a:fillRect/>
          </a:stretch>
        </p:blipFill>
        <p:spPr bwMode="auto">
          <a:xfrm>
            <a:off x="5562600" y="1371599"/>
            <a:ext cx="2362200" cy="175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виды игр: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подвижные, сюжетно-ролевые, дидактические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Для ГИБДД 2019\фото для отчета ГИБДД\DSC0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556000" cy="2667000"/>
          </a:xfrm>
          <a:prstGeom prst="rect">
            <a:avLst/>
          </a:prstGeom>
          <a:noFill/>
        </p:spPr>
      </p:pic>
      <p:pic>
        <p:nvPicPr>
          <p:cNvPr id="2051" name="Picture 3" descr="D:\рабочий стол\ПДД в детском саду\пдд\DSC_0765.JPG"/>
          <p:cNvPicPr>
            <a:picLocks noChangeAspect="1" noChangeArrowheads="1"/>
          </p:cNvPicPr>
          <p:nvPr/>
        </p:nvPicPr>
        <p:blipFill>
          <a:blip r:embed="rId4" cstate="print"/>
          <a:srcRect r="8333" b="15400"/>
          <a:stretch>
            <a:fillRect/>
          </a:stretch>
        </p:blipFill>
        <p:spPr bwMode="auto">
          <a:xfrm>
            <a:off x="4724400" y="4114800"/>
            <a:ext cx="3352800" cy="2209800"/>
          </a:xfrm>
          <a:prstGeom prst="rect">
            <a:avLst/>
          </a:prstGeom>
          <a:noFill/>
        </p:spPr>
      </p:pic>
      <p:pic>
        <p:nvPicPr>
          <p:cNvPr id="8" name="Рисунок 7" descr="C:\Users\Елена\Desktop\8 июля 2018\101MSDCF\DSC063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8 июля 2018\101MSDCF\DSC063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14800"/>
            <a:ext cx="2968100" cy="222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прочные. Правила, усвоенные ребенком, впоследствии становятся нормой поведения, а их соблюдение – потребностью человека.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рабочий стол\Для ГИБДД 2019\фото для отчета ГИБДД\IMG_3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52800"/>
            <a:ext cx="4724400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тематических мультфильмов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(«Уроки тетушки Совы», «Озорная семейка – Правила движения», «Смешарики на дороге»)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Елена\Desktop\ПДД в детском саду\Музей - занятие по ПДД\DSC05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733800" cy="3124200"/>
          </a:xfrm>
          <a:prstGeom prst="rect">
            <a:avLst/>
          </a:prstGeom>
          <a:noFill/>
        </p:spPr>
      </p:pic>
      <p:pic>
        <p:nvPicPr>
          <p:cNvPr id="5122" name="Picture 2" descr="D:\рабочий стол\ПДД в детском саду\Музей - занятие по ПДД\DSC05006.JPG"/>
          <p:cNvPicPr>
            <a:picLocks noChangeAspect="1" noChangeArrowheads="1"/>
          </p:cNvPicPr>
          <p:nvPr/>
        </p:nvPicPr>
        <p:blipFill>
          <a:blip r:embed="rId4" cstate="print"/>
          <a:srcRect l="12727"/>
          <a:stretch>
            <a:fillRect/>
          </a:stretch>
        </p:blipFill>
        <p:spPr bwMode="auto">
          <a:xfrm>
            <a:off x="685800" y="2209800"/>
            <a:ext cx="3810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Досуги, праздники, развлечения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(спортивно-игровое развлечение по ПДД «Дорожная азбука»)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рабочий стол\ПДД в детском саду\пдд\DSC_0747.JPG"/>
          <p:cNvPicPr>
            <a:picLocks noChangeAspect="1" noChangeArrowheads="1"/>
          </p:cNvPicPr>
          <p:nvPr/>
        </p:nvPicPr>
        <p:blipFill>
          <a:blip r:embed="rId3" cstate="print"/>
          <a:srcRect b="12066"/>
          <a:stretch>
            <a:fillRect/>
          </a:stretch>
        </p:blipFill>
        <p:spPr bwMode="auto">
          <a:xfrm>
            <a:off x="609600" y="1524000"/>
            <a:ext cx="4191000" cy="2438400"/>
          </a:xfrm>
          <a:prstGeom prst="rect">
            <a:avLst/>
          </a:prstGeom>
          <a:noFill/>
        </p:spPr>
      </p:pic>
      <p:pic>
        <p:nvPicPr>
          <p:cNvPr id="6147" name="Picture 3" descr="D:\рабочий стол\ПДД в детском саду\пдд\DSC_0732.JPG"/>
          <p:cNvPicPr>
            <a:picLocks noChangeAspect="1" noChangeArrowheads="1"/>
          </p:cNvPicPr>
          <p:nvPr/>
        </p:nvPicPr>
        <p:blipFill>
          <a:blip r:embed="rId4" cstate="print"/>
          <a:srcRect b="12812"/>
          <a:stretch>
            <a:fillRect/>
          </a:stretch>
        </p:blipFill>
        <p:spPr bwMode="auto">
          <a:xfrm>
            <a:off x="3962400" y="3505200"/>
            <a:ext cx="4724400" cy="3048000"/>
          </a:xfrm>
          <a:prstGeom prst="rect">
            <a:avLst/>
          </a:prstGeom>
          <a:noFill/>
        </p:spPr>
      </p:pic>
      <p:pic>
        <p:nvPicPr>
          <p:cNvPr id="6148" name="Picture 4" descr="D:\рабочий стол\ПДД в детском саду\пдд\DSC_0788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l="12500" r="23438" b="10700"/>
          <a:stretch>
            <a:fillRect/>
          </a:stretch>
        </p:blipFill>
        <p:spPr bwMode="auto">
          <a:xfrm>
            <a:off x="990600" y="4114800"/>
            <a:ext cx="2514600" cy="2330605"/>
          </a:xfrm>
          <a:prstGeom prst="rect">
            <a:avLst/>
          </a:prstGeom>
          <a:noFill/>
        </p:spPr>
      </p:pic>
      <p:pic>
        <p:nvPicPr>
          <p:cNvPr id="6150" name="Picture 6" descr="D:\рабочий стол\ПДД в детском саду\пдд\DSC_0719.JPG"/>
          <p:cNvPicPr>
            <a:picLocks noChangeAspect="1" noChangeArrowheads="1"/>
          </p:cNvPicPr>
          <p:nvPr/>
        </p:nvPicPr>
        <p:blipFill>
          <a:blip r:embed="rId6" cstate="print"/>
          <a:srcRect l="5172" b="12690"/>
          <a:stretch>
            <a:fillRect/>
          </a:stretch>
        </p:blipFill>
        <p:spPr bwMode="auto">
          <a:xfrm>
            <a:off x="5181600" y="1524001"/>
            <a:ext cx="2920998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7526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и успехи воспитанников ДОУ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воспитанники принимают активное участие в городских, областных, всероссийских конкурсах на знания Правил дорожного движения, в которых становятся победителями и занимают почетные места.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Елена\Desktop\Для ГИБДД 2019\1.jpg"/>
          <p:cNvPicPr>
            <a:picLocks noChangeAspect="1" noChangeArrowheads="1"/>
          </p:cNvPicPr>
          <p:nvPr/>
        </p:nvPicPr>
        <p:blipFill>
          <a:blip r:embed="rId3" cstate="print"/>
          <a:srcRect l="19231" t="5188" r="17308"/>
          <a:stretch>
            <a:fillRect/>
          </a:stretch>
        </p:blipFill>
        <p:spPr bwMode="auto">
          <a:xfrm>
            <a:off x="1371600" y="1752600"/>
            <a:ext cx="2362200" cy="2590800"/>
          </a:xfrm>
          <a:prstGeom prst="rect">
            <a:avLst/>
          </a:prstGeom>
          <a:noFill/>
        </p:spPr>
      </p:pic>
      <p:pic>
        <p:nvPicPr>
          <p:cNvPr id="1026" name="Picture 2" descr="D:\рабочий стол\Для ГИБДД 2019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752600"/>
            <a:ext cx="3505200" cy="2598541"/>
          </a:xfrm>
          <a:prstGeom prst="rect">
            <a:avLst/>
          </a:prstGeom>
          <a:noFill/>
        </p:spPr>
      </p:pic>
      <p:pic>
        <p:nvPicPr>
          <p:cNvPr id="10" name="Picture 4" descr="C:\Users\Елена\Desktop\Дипломы по ПДД\20190821_101349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5556" t="3333" r="8518" b="4444"/>
          <a:stretch>
            <a:fillRect/>
          </a:stretch>
        </p:blipFill>
        <p:spPr bwMode="auto">
          <a:xfrm>
            <a:off x="3733800" y="4495800"/>
            <a:ext cx="1524000" cy="2180896"/>
          </a:xfrm>
          <a:prstGeom prst="rect">
            <a:avLst/>
          </a:prstGeom>
          <a:noFill/>
        </p:spPr>
      </p:pic>
      <p:pic>
        <p:nvPicPr>
          <p:cNvPr id="11" name="Picture 6" descr="C:\Users\Елена\Desktop\Дипломы по ПДД\20190821_101405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5556" t="3333" r="7037" b="4444"/>
          <a:stretch>
            <a:fillRect/>
          </a:stretch>
        </p:blipFill>
        <p:spPr bwMode="auto">
          <a:xfrm>
            <a:off x="5715000" y="4495800"/>
            <a:ext cx="1535935" cy="2160723"/>
          </a:xfrm>
          <a:prstGeom prst="rect">
            <a:avLst/>
          </a:prstGeom>
          <a:noFill/>
        </p:spPr>
      </p:pic>
      <p:pic>
        <p:nvPicPr>
          <p:cNvPr id="12" name="Picture 5" descr="C:\Users\Елена\Desktop\Дипломы по ПДД\20190821_101422.jp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 l="2593" t="2222" r="7037" b="2222"/>
          <a:stretch>
            <a:fillRect/>
          </a:stretch>
        </p:blipFill>
        <p:spPr bwMode="auto">
          <a:xfrm>
            <a:off x="1752600" y="4495800"/>
            <a:ext cx="1524000" cy="2193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целенаправленной и систематической работе ДОУ по обучению и воспитанию Правилам дорожного движения, воспитанники: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соблюдают элементарные Правила дорожного движения;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все сигналы светофора и рассказывают об их значении;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решать проблемные ситуации, возникающие на проезжей части и во дворе;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узнают разные виды транспорта, умеют объяснять их назначение, классифицировать;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применяют правила этичного и безопасного поведения на улице и в городском транспорте;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представление о работе регулировщика и его функциях.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рабочий стол\ПДД в детском саду\10 июня АППЛИКАЦИЯ ПДД\12 июля ППД\101MSDCF\DSC06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434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981200" y="19812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обучения и воспитания ПДД в нашем детском саду реализуется через программу: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«Основы безопасности детей дошкольного возраста» Авдеевой Н.Н., Князевой О.Л., Стеркиной Р.Б.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667000"/>
            <a:ext cx="2765342" cy="3834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8382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работы с воспитанниками ДОУ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дошкольников устойчивых навыков безопасного поведения на улицах и дорогах.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обучения детей правилам безопасного поведения на дороге;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дошкольников устойчивые навыки соблюдения и выполнения правил дорожного движения (ПДД);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отслеживать уровень знаний и умений детей в начале и конце учебного года;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применять современные формы, методы обучения и воспитания, направленные на предупреждение несчастных случаев с детьми на улицах и во дворах;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родителей устойчивый интерес к безопасности детей как участников дорожного движения, привлекать взрослых к совместной деятельности с детьми;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возможности ДОУ и материально-технический потенциал для обучения и воспитания грамотных участников дорожного движения.</a:t>
            </a:r>
          </a:p>
          <a:p>
            <a:pPr algn="just">
              <a:buFont typeface="Wingdings" pitchFamily="2" charset="2"/>
              <a:buChar char="§"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38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образовательного процесса в ДОУ по обучению воспитанников Правилам дорожного движения осуществляется с учетом следующих принципов: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индивидуализации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построение образовательного процесса, в котором учитываются индивидуальные особенности каждого ребенка;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активности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построение такого образовательного процесса, в котором ребенок ставится в активную позицию познания окружающего мира, самостоятельном поиске способов установления взаимодействия с окружающими людьми на основе общепринятых норм и правил, соблюдению общечеловеческих ценностей;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интеграции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решение задач программы в системе всего образовательного процесса и всех видов деятельности, обеспечивающих проникновение одних элементов в другие, создавая подвижность, гибкость образовательному пространству;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предполагающий обогащение средств, форм и методов воспитания, предопределяет характер связи между элементами педагогического процесса в ДОУ и систем воспитания в семье;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культуросообразности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предполагающий ориентацию на потребности общества и личности ребенка, адаптацию детей к современным условиям жизни общества, приобщение детей к традициям народной культуры, дополненным региональным компонентом;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вариативности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 образования предполагает возможность существования различных подходов к отбору содержания и технологии обучения и воспитания.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Вышеперечисленные принципы: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предусматривают решение программных образовательных задач в совместной деятельности взрослого и детей и самостоятельной деятельности детей в рамках непосредственно образовательной деятельности и при проведении режимных моментов;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предполагают построение образовательного процесса на адекватных возрасту формах работы с детьми. Основной формой работы с дошкольниками и ведущим видом деятельности для них является игра.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533400" y="304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каждой группе педагогами, совместно с родителями, оформлены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«Уголки дорожного движения»,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постоянно обновляются. Материал, представленный в уголках разнообразен.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Елена\Desktop\ПДД в детском саду\Camera\20190809_151842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8163" t="16327" r="4762" b="2041"/>
          <a:stretch>
            <a:fillRect/>
          </a:stretch>
        </p:blipFill>
        <p:spPr bwMode="auto">
          <a:xfrm>
            <a:off x="457200" y="2819400"/>
            <a:ext cx="2133600" cy="2667000"/>
          </a:xfrm>
          <a:prstGeom prst="rect">
            <a:avLst/>
          </a:prstGeom>
          <a:noFill/>
        </p:spPr>
      </p:pic>
      <p:pic>
        <p:nvPicPr>
          <p:cNvPr id="9" name="Рисунок 8" descr="C:\Users\Елена\Desktop\7 июля 2018\101MSDCF\DSC06251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048000" y="2819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Елена\Desktop\ПДД в детском саду\DSC05520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t="8571" r="4762"/>
          <a:stretch>
            <a:fillRect/>
          </a:stretch>
        </p:blipFill>
        <p:spPr bwMode="auto">
          <a:xfrm>
            <a:off x="6705600" y="2819400"/>
            <a:ext cx="2057400" cy="2679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детского сада оборудована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площадка по ПДД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помощь педагогам для проведения различных познавательно-игровых мероприятий по обучению и закреплению у детей навыков безопасного поведения на проезжей части. 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ПДД в детском саду\10 июня АППЛИКАЦИЯ ПДД\12 июля ППД\101MSDCF\DSC06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733800" cy="2800350"/>
          </a:xfrm>
          <a:prstGeom prst="rect">
            <a:avLst/>
          </a:prstGeom>
          <a:noFill/>
        </p:spPr>
      </p:pic>
      <p:pic>
        <p:nvPicPr>
          <p:cNvPr id="4099" name="Picture 3" descr="D:\рабочий стол\Для ГИБДД 2019\фото для отчета ГИБДД\1 (1)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800600" y="2971800"/>
            <a:ext cx="3733800" cy="2798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Обучая детей Правилам дорожного движения, в нашем детском саду используются все доступные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инспектором ГИБДД;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 воспитателя о правилах безопасного перехода улиц;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(рисование, лепка, аппликация);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загадывание загадок, рассматривание картин и плакатов, фотоальбомов с видами города;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викторинах;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акциях;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и целевые прогулки к светофору, перекрестку, остановке;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творческих рассказов;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выставки рисунков на тему ПДД;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виды игр: подвижные, сюжетно-ролевые, дидактические;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тематических мультфильмов;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Досуги, праздники, развлечения.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</TotalTime>
  <Words>490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60</cp:revision>
  <dcterms:created xsi:type="dcterms:W3CDTF">2020-08-11T15:19:56Z</dcterms:created>
  <dcterms:modified xsi:type="dcterms:W3CDTF">2020-10-11T14:27:21Z</dcterms:modified>
</cp:coreProperties>
</file>